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51" autoAdjust="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709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27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556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72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58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254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33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8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4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4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87BA8-EE05-5B47-AA8E-5C40480EF833}" type="datetimeFigureOut">
              <a:rPr lang="en-US" smtClean="0"/>
              <a:t>11/20/2020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04220-09CD-BB40-9D4B-3D471FD520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55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191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34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318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040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8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2524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4278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Y4_B4_PP9_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64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293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T Michael</cp:lastModifiedBy>
  <cp:revision>19</cp:revision>
  <dcterms:created xsi:type="dcterms:W3CDTF">2019-07-05T11:02:13Z</dcterms:created>
  <dcterms:modified xsi:type="dcterms:W3CDTF">2020-11-20T16:41:14Z</dcterms:modified>
</cp:coreProperties>
</file>