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1" r:id="rId6"/>
    <p:sldId id="262" r:id="rId7"/>
    <p:sldId id="260" r:id="rId8"/>
    <p:sldId id="263"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130BE48-B3D6-45F9-8EA5-41C71BDBDE48}" v="15" dt="2021-05-09T09:26:12.2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4" d="100"/>
          <a:sy n="84" d="100"/>
        </p:scale>
        <p:origin x="538"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5" Type="http://schemas.microsoft.com/office/2015/10/relationships/revisionInfo" Target="revisionInfo.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la Thompson" userId="9c6c4d603897ca25" providerId="LiveId" clId="{F130BE48-B3D6-45F9-8EA5-41C71BDBDE48}"/>
    <pc:docChg chg="undo redo custSel addSld modSld">
      <pc:chgData name="Ella Thompson" userId="9c6c4d603897ca25" providerId="LiveId" clId="{F130BE48-B3D6-45F9-8EA5-41C71BDBDE48}" dt="2021-05-09T09:28:47.597" v="574" actId="20577"/>
      <pc:docMkLst>
        <pc:docMk/>
      </pc:docMkLst>
      <pc:sldChg chg="addSp delSp modSp mod setBg setClrOvrMap">
        <pc:chgData name="Ella Thompson" userId="9c6c4d603897ca25" providerId="LiveId" clId="{F130BE48-B3D6-45F9-8EA5-41C71BDBDE48}" dt="2021-05-09T09:24:43.081" v="475" actId="26606"/>
        <pc:sldMkLst>
          <pc:docMk/>
          <pc:sldMk cId="835678749" sldId="256"/>
        </pc:sldMkLst>
        <pc:spChg chg="mod">
          <ac:chgData name="Ella Thompson" userId="9c6c4d603897ca25" providerId="LiveId" clId="{F130BE48-B3D6-45F9-8EA5-41C71BDBDE48}" dt="2021-05-09T09:24:43.081" v="475" actId="26606"/>
          <ac:spMkLst>
            <pc:docMk/>
            <pc:sldMk cId="835678749" sldId="256"/>
            <ac:spMk id="2" creationId="{5709C5E4-8818-4839-8ED8-0FE9294C799D}"/>
          </ac:spMkLst>
        </pc:spChg>
        <pc:spChg chg="mod">
          <ac:chgData name="Ella Thompson" userId="9c6c4d603897ca25" providerId="LiveId" clId="{F130BE48-B3D6-45F9-8EA5-41C71BDBDE48}" dt="2021-05-09T09:24:43.081" v="475" actId="26606"/>
          <ac:spMkLst>
            <pc:docMk/>
            <pc:sldMk cId="835678749" sldId="256"/>
            <ac:spMk id="3" creationId="{2F3AB784-6821-4E83-B098-D3A1F2DE83A1}"/>
          </ac:spMkLst>
        </pc:spChg>
        <pc:spChg chg="add del">
          <ac:chgData name="Ella Thompson" userId="9c6c4d603897ca25" providerId="LiveId" clId="{F130BE48-B3D6-45F9-8EA5-41C71BDBDE48}" dt="2021-05-09T09:24:39.159" v="470" actId="26606"/>
          <ac:spMkLst>
            <pc:docMk/>
            <pc:sldMk cId="835678749" sldId="256"/>
            <ac:spMk id="9" creationId="{E49CC64F-7275-4E33-961B-0C5CDC439875}"/>
          </ac:spMkLst>
        </pc:spChg>
        <pc:spChg chg="add del">
          <ac:chgData name="Ella Thompson" userId="9c6c4d603897ca25" providerId="LiveId" clId="{F130BE48-B3D6-45F9-8EA5-41C71BDBDE48}" dt="2021-05-09T09:24:41.472" v="472" actId="26606"/>
          <ac:spMkLst>
            <pc:docMk/>
            <pc:sldMk cId="835678749" sldId="256"/>
            <ac:spMk id="11" creationId="{007891EC-4501-44ED-A8C8-B11B6DB767AB}"/>
          </ac:spMkLst>
        </pc:spChg>
        <pc:spChg chg="add del">
          <ac:chgData name="Ella Thompson" userId="9c6c4d603897ca25" providerId="LiveId" clId="{F130BE48-B3D6-45F9-8EA5-41C71BDBDE48}" dt="2021-05-09T09:24:41.472" v="472" actId="26606"/>
          <ac:spMkLst>
            <pc:docMk/>
            <pc:sldMk cId="835678749" sldId="256"/>
            <ac:spMk id="12" creationId="{C1DD1A8A-57D5-4A81-AD04-532B043C5611}"/>
          </ac:spMkLst>
        </pc:spChg>
        <pc:spChg chg="add del">
          <ac:chgData name="Ella Thompson" userId="9c6c4d603897ca25" providerId="LiveId" clId="{F130BE48-B3D6-45F9-8EA5-41C71BDBDE48}" dt="2021-05-09T09:24:43.066" v="474" actId="26606"/>
          <ac:spMkLst>
            <pc:docMk/>
            <pc:sldMk cId="835678749" sldId="256"/>
            <ac:spMk id="13" creationId="{AF2F604E-43BE-4DC3-B983-E071523364F8}"/>
          </ac:spMkLst>
        </pc:spChg>
        <pc:spChg chg="add del">
          <ac:chgData name="Ella Thompson" userId="9c6c4d603897ca25" providerId="LiveId" clId="{F130BE48-B3D6-45F9-8EA5-41C71BDBDE48}" dt="2021-05-09T09:24:43.066" v="474" actId="26606"/>
          <ac:spMkLst>
            <pc:docMk/>
            <pc:sldMk cId="835678749" sldId="256"/>
            <ac:spMk id="14" creationId="{E91DC736-0EF8-4F87-9146-EBF1D2EE4D3D}"/>
          </ac:spMkLst>
        </pc:spChg>
        <pc:spChg chg="add del">
          <ac:chgData name="Ella Thompson" userId="9c6c4d603897ca25" providerId="LiveId" clId="{F130BE48-B3D6-45F9-8EA5-41C71BDBDE48}" dt="2021-05-09T09:24:43.066" v="474" actId="26606"/>
          <ac:spMkLst>
            <pc:docMk/>
            <pc:sldMk cId="835678749" sldId="256"/>
            <ac:spMk id="15" creationId="{08C9B587-E65E-4B52-B37C-ABEBB6E87928}"/>
          </ac:spMkLst>
        </pc:spChg>
        <pc:spChg chg="add del">
          <ac:chgData name="Ella Thompson" userId="9c6c4d603897ca25" providerId="LiveId" clId="{F130BE48-B3D6-45F9-8EA5-41C71BDBDE48}" dt="2021-05-09T09:24:43.066" v="474" actId="26606"/>
          <ac:spMkLst>
            <pc:docMk/>
            <pc:sldMk cId="835678749" sldId="256"/>
            <ac:spMk id="16" creationId="{097CD68E-23E3-4007-8847-CD0944C4F7BE}"/>
          </ac:spMkLst>
        </pc:spChg>
        <pc:spChg chg="add">
          <ac:chgData name="Ella Thompson" userId="9c6c4d603897ca25" providerId="LiveId" clId="{F130BE48-B3D6-45F9-8EA5-41C71BDBDE48}" dt="2021-05-09T09:24:43.081" v="475" actId="26606"/>
          <ac:spMkLst>
            <pc:docMk/>
            <pc:sldMk cId="835678749" sldId="256"/>
            <ac:spMk id="18" creationId="{0671A8AE-40A1-4631-A6B8-581AFF065482}"/>
          </ac:spMkLst>
        </pc:spChg>
        <pc:spChg chg="add">
          <ac:chgData name="Ella Thompson" userId="9c6c4d603897ca25" providerId="LiveId" clId="{F130BE48-B3D6-45F9-8EA5-41C71BDBDE48}" dt="2021-05-09T09:24:43.081" v="475" actId="26606"/>
          <ac:spMkLst>
            <pc:docMk/>
            <pc:sldMk cId="835678749" sldId="256"/>
            <ac:spMk id="19" creationId="{AB58EF07-17C2-48CF-ABB0-EEF1F17CB8F0}"/>
          </ac:spMkLst>
        </pc:spChg>
        <pc:spChg chg="add">
          <ac:chgData name="Ella Thompson" userId="9c6c4d603897ca25" providerId="LiveId" clId="{F130BE48-B3D6-45F9-8EA5-41C71BDBDE48}" dt="2021-05-09T09:24:43.081" v="475" actId="26606"/>
          <ac:spMkLst>
            <pc:docMk/>
            <pc:sldMk cId="835678749" sldId="256"/>
            <ac:spMk id="20" creationId="{AF2F604E-43BE-4DC3-B983-E071523364F8}"/>
          </ac:spMkLst>
        </pc:spChg>
        <pc:spChg chg="add">
          <ac:chgData name="Ella Thompson" userId="9c6c4d603897ca25" providerId="LiveId" clId="{F130BE48-B3D6-45F9-8EA5-41C71BDBDE48}" dt="2021-05-09T09:24:43.081" v="475" actId="26606"/>
          <ac:spMkLst>
            <pc:docMk/>
            <pc:sldMk cId="835678749" sldId="256"/>
            <ac:spMk id="21" creationId="{08C9B587-E65E-4B52-B37C-ABEBB6E87928}"/>
          </ac:spMkLst>
        </pc:spChg>
        <pc:picChg chg="add mod ord">
          <ac:chgData name="Ella Thompson" userId="9c6c4d603897ca25" providerId="LiveId" clId="{F130BE48-B3D6-45F9-8EA5-41C71BDBDE48}" dt="2021-05-09T09:24:43.081" v="475" actId="26606"/>
          <ac:picMkLst>
            <pc:docMk/>
            <pc:sldMk cId="835678749" sldId="256"/>
            <ac:picMk id="4" creationId="{AD57BE28-A244-4D79-AC35-735681AC3D00}"/>
          </ac:picMkLst>
        </pc:picChg>
      </pc:sldChg>
      <pc:sldChg chg="addSp modSp mod setBg">
        <pc:chgData name="Ella Thompson" userId="9c6c4d603897ca25" providerId="LiveId" clId="{F130BE48-B3D6-45F9-8EA5-41C71BDBDE48}" dt="2021-05-09T09:24:53.071" v="476" actId="26606"/>
        <pc:sldMkLst>
          <pc:docMk/>
          <pc:sldMk cId="3719699174" sldId="257"/>
        </pc:sldMkLst>
        <pc:spChg chg="mod">
          <ac:chgData name="Ella Thompson" userId="9c6c4d603897ca25" providerId="LiveId" clId="{F130BE48-B3D6-45F9-8EA5-41C71BDBDE48}" dt="2021-05-09T09:24:53.071" v="476" actId="26606"/>
          <ac:spMkLst>
            <pc:docMk/>
            <pc:sldMk cId="3719699174" sldId="257"/>
            <ac:spMk id="2" creationId="{E9D4DF23-9389-41C8-A754-ECD6EFDEBD48}"/>
          </ac:spMkLst>
        </pc:spChg>
        <pc:spChg chg="mod">
          <ac:chgData name="Ella Thompson" userId="9c6c4d603897ca25" providerId="LiveId" clId="{F130BE48-B3D6-45F9-8EA5-41C71BDBDE48}" dt="2021-05-09T09:24:53.071" v="476" actId="26606"/>
          <ac:spMkLst>
            <pc:docMk/>
            <pc:sldMk cId="3719699174" sldId="257"/>
            <ac:spMk id="3" creationId="{24615DCD-F9D0-4FE2-9639-1248903AF75B}"/>
          </ac:spMkLst>
        </pc:spChg>
        <pc:spChg chg="add">
          <ac:chgData name="Ella Thompson" userId="9c6c4d603897ca25" providerId="LiveId" clId="{F130BE48-B3D6-45F9-8EA5-41C71BDBDE48}" dt="2021-05-09T09:24:53.071" v="476" actId="26606"/>
          <ac:spMkLst>
            <pc:docMk/>
            <pc:sldMk cId="3719699174" sldId="257"/>
            <ac:spMk id="8" creationId="{5A0118C5-4F8D-4CF4-BADD-53FEACC6C42A}"/>
          </ac:spMkLst>
        </pc:spChg>
        <pc:spChg chg="add">
          <ac:chgData name="Ella Thompson" userId="9c6c4d603897ca25" providerId="LiveId" clId="{F130BE48-B3D6-45F9-8EA5-41C71BDBDE48}" dt="2021-05-09T09:24:53.071" v="476" actId="26606"/>
          <ac:spMkLst>
            <pc:docMk/>
            <pc:sldMk cId="3719699174" sldId="257"/>
            <ac:spMk id="10" creationId="{4E0A5C5C-2A95-428E-9F6A-0D29EBD57C9F}"/>
          </ac:spMkLst>
        </pc:spChg>
        <pc:spChg chg="add">
          <ac:chgData name="Ella Thompson" userId="9c6c4d603897ca25" providerId="LiveId" clId="{F130BE48-B3D6-45F9-8EA5-41C71BDBDE48}" dt="2021-05-09T09:24:53.071" v="476" actId="26606"/>
          <ac:spMkLst>
            <pc:docMk/>
            <pc:sldMk cId="3719699174" sldId="257"/>
            <ac:spMk id="12" creationId="{1056F38F-7C4E-461D-8709-7D0024AE1F79}"/>
          </ac:spMkLst>
        </pc:spChg>
        <pc:spChg chg="add">
          <ac:chgData name="Ella Thompson" userId="9c6c4d603897ca25" providerId="LiveId" clId="{F130BE48-B3D6-45F9-8EA5-41C71BDBDE48}" dt="2021-05-09T09:24:53.071" v="476" actId="26606"/>
          <ac:spMkLst>
            <pc:docMk/>
            <pc:sldMk cId="3719699174" sldId="257"/>
            <ac:spMk id="14" creationId="{C7278469-3C3C-49CE-AEEE-E176A4900B78}"/>
          </ac:spMkLst>
        </pc:spChg>
        <pc:spChg chg="add">
          <ac:chgData name="Ella Thompson" userId="9c6c4d603897ca25" providerId="LiveId" clId="{F130BE48-B3D6-45F9-8EA5-41C71BDBDE48}" dt="2021-05-09T09:24:53.071" v="476" actId="26606"/>
          <ac:spMkLst>
            <pc:docMk/>
            <pc:sldMk cId="3719699174" sldId="257"/>
            <ac:spMk id="20" creationId="{4C6598AB-1C17-4D54-951C-A082D94ACB7A}"/>
          </ac:spMkLst>
        </pc:spChg>
        <pc:spChg chg="add">
          <ac:chgData name="Ella Thompson" userId="9c6c4d603897ca25" providerId="LiveId" clId="{F130BE48-B3D6-45F9-8EA5-41C71BDBDE48}" dt="2021-05-09T09:24:53.071" v="476" actId="26606"/>
          <ac:spMkLst>
            <pc:docMk/>
            <pc:sldMk cId="3719699174" sldId="257"/>
            <ac:spMk id="22" creationId="{C83B66D7-137D-4AC1-B172-53D60F08BEB5}"/>
          </ac:spMkLst>
        </pc:spChg>
        <pc:spChg chg="add">
          <ac:chgData name="Ella Thompson" userId="9c6c4d603897ca25" providerId="LiveId" clId="{F130BE48-B3D6-45F9-8EA5-41C71BDBDE48}" dt="2021-05-09T09:24:53.071" v="476" actId="26606"/>
          <ac:spMkLst>
            <pc:docMk/>
            <pc:sldMk cId="3719699174" sldId="257"/>
            <ac:spMk id="24" creationId="{F6B92503-6984-4D15-8B98-8718709B785D}"/>
          </ac:spMkLst>
        </pc:spChg>
        <pc:spChg chg="add">
          <ac:chgData name="Ella Thompson" userId="9c6c4d603897ca25" providerId="LiveId" clId="{F130BE48-B3D6-45F9-8EA5-41C71BDBDE48}" dt="2021-05-09T09:24:53.071" v="476" actId="26606"/>
          <ac:spMkLst>
            <pc:docMk/>
            <pc:sldMk cId="3719699174" sldId="257"/>
            <ac:spMk id="26" creationId="{08DDF938-524E-4C18-A47D-C00627832366}"/>
          </ac:spMkLst>
        </pc:spChg>
        <pc:grpChg chg="add">
          <ac:chgData name="Ella Thompson" userId="9c6c4d603897ca25" providerId="LiveId" clId="{F130BE48-B3D6-45F9-8EA5-41C71BDBDE48}" dt="2021-05-09T09:24:53.071" v="476" actId="26606"/>
          <ac:grpSpMkLst>
            <pc:docMk/>
            <pc:sldMk cId="3719699174" sldId="257"/>
            <ac:grpSpMk id="16" creationId="{93DC754C-7E09-422D-A8BB-AF632E90DFA2}"/>
          </ac:grpSpMkLst>
        </pc:grpChg>
        <pc:grpChg chg="add">
          <ac:chgData name="Ella Thompson" userId="9c6c4d603897ca25" providerId="LiveId" clId="{F130BE48-B3D6-45F9-8EA5-41C71BDBDE48}" dt="2021-05-09T09:24:53.071" v="476" actId="26606"/>
          <ac:grpSpMkLst>
            <pc:docMk/>
            <pc:sldMk cId="3719699174" sldId="257"/>
            <ac:grpSpMk id="28" creationId="{3773FAF5-C452-4455-9411-D6AF5EBD4CA9}"/>
          </ac:grpSpMkLst>
        </pc:grpChg>
      </pc:sldChg>
      <pc:sldChg chg="addSp delSp modSp mod setBg">
        <pc:chgData name="Ella Thompson" userId="9c6c4d603897ca25" providerId="LiveId" clId="{F130BE48-B3D6-45F9-8EA5-41C71BDBDE48}" dt="2021-05-09T09:25:21.385" v="485" actId="26606"/>
        <pc:sldMkLst>
          <pc:docMk/>
          <pc:sldMk cId="563252362" sldId="258"/>
        </pc:sldMkLst>
        <pc:spChg chg="mod">
          <ac:chgData name="Ella Thompson" userId="9c6c4d603897ca25" providerId="LiveId" clId="{F130BE48-B3D6-45F9-8EA5-41C71BDBDE48}" dt="2021-05-09T09:25:21.385" v="485" actId="26606"/>
          <ac:spMkLst>
            <pc:docMk/>
            <pc:sldMk cId="563252362" sldId="258"/>
            <ac:spMk id="2" creationId="{2D402981-0FEA-43EC-A93D-9F13656A73B4}"/>
          </ac:spMkLst>
        </pc:spChg>
        <pc:spChg chg="add del mod">
          <ac:chgData name="Ella Thompson" userId="9c6c4d603897ca25" providerId="LiveId" clId="{F130BE48-B3D6-45F9-8EA5-41C71BDBDE48}" dt="2021-05-09T09:25:21.385" v="485" actId="26606"/>
          <ac:spMkLst>
            <pc:docMk/>
            <pc:sldMk cId="563252362" sldId="258"/>
            <ac:spMk id="3" creationId="{B098D6A8-F478-4371-A1B4-D5A30D472EF6}"/>
          </ac:spMkLst>
        </pc:spChg>
        <pc:spChg chg="add del">
          <ac:chgData name="Ella Thompson" userId="9c6c4d603897ca25" providerId="LiveId" clId="{F130BE48-B3D6-45F9-8EA5-41C71BDBDE48}" dt="2021-05-09T09:25:21.370" v="484" actId="26606"/>
          <ac:spMkLst>
            <pc:docMk/>
            <pc:sldMk cId="563252362" sldId="258"/>
            <ac:spMk id="7" creationId="{98DDA986-B6EE-4642-AC60-0490373E69D0}"/>
          </ac:spMkLst>
        </pc:spChg>
        <pc:spChg chg="add del">
          <ac:chgData name="Ella Thompson" userId="9c6c4d603897ca25" providerId="LiveId" clId="{F130BE48-B3D6-45F9-8EA5-41C71BDBDE48}" dt="2021-05-09T09:25:12.348" v="478" actId="26606"/>
          <ac:spMkLst>
            <pc:docMk/>
            <pc:sldMk cId="563252362" sldId="258"/>
            <ac:spMk id="8" creationId="{5A0118C5-4F8D-4CF4-BADD-53FEACC6C42A}"/>
          </ac:spMkLst>
        </pc:spChg>
        <pc:spChg chg="add del">
          <ac:chgData name="Ella Thompson" userId="9c6c4d603897ca25" providerId="LiveId" clId="{F130BE48-B3D6-45F9-8EA5-41C71BDBDE48}" dt="2021-05-09T09:25:21.370" v="484" actId="26606"/>
          <ac:spMkLst>
            <pc:docMk/>
            <pc:sldMk cId="563252362" sldId="258"/>
            <ac:spMk id="9" creationId="{80B62878-12EF-4E97-A284-47BAFC30DA2E}"/>
          </ac:spMkLst>
        </pc:spChg>
        <pc:spChg chg="add del">
          <ac:chgData name="Ella Thompson" userId="9c6c4d603897ca25" providerId="LiveId" clId="{F130BE48-B3D6-45F9-8EA5-41C71BDBDE48}" dt="2021-05-09T09:25:12.348" v="478" actId="26606"/>
          <ac:spMkLst>
            <pc:docMk/>
            <pc:sldMk cId="563252362" sldId="258"/>
            <ac:spMk id="10" creationId="{4E0A5C5C-2A95-428E-9F6A-0D29EBD57C9F}"/>
          </ac:spMkLst>
        </pc:spChg>
        <pc:spChg chg="add del">
          <ac:chgData name="Ella Thompson" userId="9c6c4d603897ca25" providerId="LiveId" clId="{F130BE48-B3D6-45F9-8EA5-41C71BDBDE48}" dt="2021-05-09T09:25:21.370" v="484" actId="26606"/>
          <ac:spMkLst>
            <pc:docMk/>
            <pc:sldMk cId="563252362" sldId="258"/>
            <ac:spMk id="11" creationId="{6D79188D-1ED5-4705-B8C7-5D6FB7670AB3}"/>
          </ac:spMkLst>
        </pc:spChg>
        <pc:spChg chg="add del">
          <ac:chgData name="Ella Thompson" userId="9c6c4d603897ca25" providerId="LiveId" clId="{F130BE48-B3D6-45F9-8EA5-41C71BDBDE48}" dt="2021-05-09T09:25:12.348" v="478" actId="26606"/>
          <ac:spMkLst>
            <pc:docMk/>
            <pc:sldMk cId="563252362" sldId="258"/>
            <ac:spMk id="12" creationId="{1056F38F-7C4E-461D-8709-7D0024AE1F79}"/>
          </ac:spMkLst>
        </pc:spChg>
        <pc:spChg chg="add del">
          <ac:chgData name="Ella Thompson" userId="9c6c4d603897ca25" providerId="LiveId" clId="{F130BE48-B3D6-45F9-8EA5-41C71BDBDE48}" dt="2021-05-09T09:25:21.370" v="484" actId="26606"/>
          <ac:spMkLst>
            <pc:docMk/>
            <pc:sldMk cId="563252362" sldId="258"/>
            <ac:spMk id="13" creationId="{B098D6A8-F478-4371-A1B4-D5A30D472EF6}"/>
          </ac:spMkLst>
        </pc:spChg>
        <pc:spChg chg="add del">
          <ac:chgData name="Ella Thompson" userId="9c6c4d603897ca25" providerId="LiveId" clId="{F130BE48-B3D6-45F9-8EA5-41C71BDBDE48}" dt="2021-05-09T09:25:12.348" v="478" actId="26606"/>
          <ac:spMkLst>
            <pc:docMk/>
            <pc:sldMk cId="563252362" sldId="258"/>
            <ac:spMk id="14" creationId="{C7278469-3C3C-49CE-AEEE-E176A4900B78}"/>
          </ac:spMkLst>
        </pc:spChg>
        <pc:spChg chg="add">
          <ac:chgData name="Ella Thompson" userId="9c6c4d603897ca25" providerId="LiveId" clId="{F130BE48-B3D6-45F9-8EA5-41C71BDBDE48}" dt="2021-05-09T09:25:21.385" v="485" actId="26606"/>
          <ac:spMkLst>
            <pc:docMk/>
            <pc:sldMk cId="563252362" sldId="258"/>
            <ac:spMk id="15" creationId="{DEE2AD96-B495-4E06-9291-B71706F728CB}"/>
          </ac:spMkLst>
        </pc:spChg>
        <pc:spChg chg="add">
          <ac:chgData name="Ella Thompson" userId="9c6c4d603897ca25" providerId="LiveId" clId="{F130BE48-B3D6-45F9-8EA5-41C71BDBDE48}" dt="2021-05-09T09:25:21.385" v="485" actId="26606"/>
          <ac:spMkLst>
            <pc:docMk/>
            <pc:sldMk cId="563252362" sldId="258"/>
            <ac:spMk id="17" creationId="{53CF6D67-C5A8-4ADD-9E8E-1E38CA1D3166}"/>
          </ac:spMkLst>
        </pc:spChg>
        <pc:spChg chg="add">
          <ac:chgData name="Ella Thompson" userId="9c6c4d603897ca25" providerId="LiveId" clId="{F130BE48-B3D6-45F9-8EA5-41C71BDBDE48}" dt="2021-05-09T09:25:21.385" v="485" actId="26606"/>
          <ac:spMkLst>
            <pc:docMk/>
            <pc:sldMk cId="563252362" sldId="258"/>
            <ac:spMk id="18" creationId="{A09989E4-EFDC-4A90-A633-E0525FB4139E}"/>
          </ac:spMkLst>
        </pc:spChg>
        <pc:spChg chg="add">
          <ac:chgData name="Ella Thompson" userId="9c6c4d603897ca25" providerId="LiveId" clId="{F130BE48-B3D6-45F9-8EA5-41C71BDBDE48}" dt="2021-05-09T09:25:21.385" v="485" actId="26606"/>
          <ac:spMkLst>
            <pc:docMk/>
            <pc:sldMk cId="563252362" sldId="258"/>
            <ac:spMk id="19" creationId="{86909FA0-B515-4681-B7A8-FA281D133B94}"/>
          </ac:spMkLst>
        </pc:spChg>
        <pc:spChg chg="add del">
          <ac:chgData name="Ella Thompson" userId="9c6c4d603897ca25" providerId="LiveId" clId="{F130BE48-B3D6-45F9-8EA5-41C71BDBDE48}" dt="2021-05-09T09:25:12.348" v="478" actId="26606"/>
          <ac:spMkLst>
            <pc:docMk/>
            <pc:sldMk cId="563252362" sldId="258"/>
            <ac:spMk id="20" creationId="{4C6598AB-1C17-4D54-951C-A082D94ACB7A}"/>
          </ac:spMkLst>
        </pc:spChg>
        <pc:spChg chg="add">
          <ac:chgData name="Ella Thompson" userId="9c6c4d603897ca25" providerId="LiveId" clId="{F130BE48-B3D6-45F9-8EA5-41C71BDBDE48}" dt="2021-05-09T09:25:21.385" v="485" actId="26606"/>
          <ac:spMkLst>
            <pc:docMk/>
            <pc:sldMk cId="563252362" sldId="258"/>
            <ac:spMk id="21" creationId="{21C9FE86-FCC3-4A31-AA1C-C882262B7FE7}"/>
          </ac:spMkLst>
        </pc:spChg>
        <pc:spChg chg="add del">
          <ac:chgData name="Ella Thompson" userId="9c6c4d603897ca25" providerId="LiveId" clId="{F130BE48-B3D6-45F9-8EA5-41C71BDBDE48}" dt="2021-05-09T09:25:12.348" v="478" actId="26606"/>
          <ac:spMkLst>
            <pc:docMk/>
            <pc:sldMk cId="563252362" sldId="258"/>
            <ac:spMk id="22" creationId="{C83B66D7-137D-4AC1-B172-53D60F08BEB5}"/>
          </ac:spMkLst>
        </pc:spChg>
        <pc:spChg chg="add">
          <ac:chgData name="Ella Thompson" userId="9c6c4d603897ca25" providerId="LiveId" clId="{F130BE48-B3D6-45F9-8EA5-41C71BDBDE48}" dt="2021-05-09T09:25:21.385" v="485" actId="26606"/>
          <ac:spMkLst>
            <pc:docMk/>
            <pc:sldMk cId="563252362" sldId="258"/>
            <ac:spMk id="23" creationId="{7D96243B-ECED-4B71-8E06-AE9A285EAD20}"/>
          </ac:spMkLst>
        </pc:spChg>
        <pc:spChg chg="add del">
          <ac:chgData name="Ella Thompson" userId="9c6c4d603897ca25" providerId="LiveId" clId="{F130BE48-B3D6-45F9-8EA5-41C71BDBDE48}" dt="2021-05-09T09:25:12.348" v="478" actId="26606"/>
          <ac:spMkLst>
            <pc:docMk/>
            <pc:sldMk cId="563252362" sldId="258"/>
            <ac:spMk id="24" creationId="{F6B92503-6984-4D15-8B98-8718709B785D}"/>
          </ac:spMkLst>
        </pc:spChg>
        <pc:spChg chg="add">
          <ac:chgData name="Ella Thompson" userId="9c6c4d603897ca25" providerId="LiveId" clId="{F130BE48-B3D6-45F9-8EA5-41C71BDBDE48}" dt="2021-05-09T09:25:21.385" v="485" actId="26606"/>
          <ac:spMkLst>
            <pc:docMk/>
            <pc:sldMk cId="563252362" sldId="258"/>
            <ac:spMk id="25" creationId="{B098D6A8-F478-4371-A1B4-D5A30D472EF6}"/>
          </ac:spMkLst>
        </pc:spChg>
        <pc:spChg chg="add del">
          <ac:chgData name="Ella Thompson" userId="9c6c4d603897ca25" providerId="LiveId" clId="{F130BE48-B3D6-45F9-8EA5-41C71BDBDE48}" dt="2021-05-09T09:25:12.348" v="478" actId="26606"/>
          <ac:spMkLst>
            <pc:docMk/>
            <pc:sldMk cId="563252362" sldId="258"/>
            <ac:spMk id="26" creationId="{08DDF938-524E-4C18-A47D-C00627832366}"/>
          </ac:spMkLst>
        </pc:spChg>
        <pc:spChg chg="add del">
          <ac:chgData name="Ella Thompson" userId="9c6c4d603897ca25" providerId="LiveId" clId="{F130BE48-B3D6-45F9-8EA5-41C71BDBDE48}" dt="2021-05-09T09:25:13.816" v="480" actId="26606"/>
          <ac:spMkLst>
            <pc:docMk/>
            <pc:sldMk cId="563252362" sldId="258"/>
            <ac:spMk id="38" creationId="{5A0118C5-4F8D-4CF4-BADD-53FEACC6C42A}"/>
          </ac:spMkLst>
        </pc:spChg>
        <pc:spChg chg="add del">
          <ac:chgData name="Ella Thompson" userId="9c6c4d603897ca25" providerId="LiveId" clId="{F130BE48-B3D6-45F9-8EA5-41C71BDBDE48}" dt="2021-05-09T09:25:13.816" v="480" actId="26606"/>
          <ac:spMkLst>
            <pc:docMk/>
            <pc:sldMk cId="563252362" sldId="258"/>
            <ac:spMk id="39" creationId="{CAEBFCD5-5356-4326-8D39-8235A46CD7B2}"/>
          </ac:spMkLst>
        </pc:spChg>
        <pc:spChg chg="add del">
          <ac:chgData name="Ella Thompson" userId="9c6c4d603897ca25" providerId="LiveId" clId="{F130BE48-B3D6-45F9-8EA5-41C71BDBDE48}" dt="2021-05-09T09:25:13.816" v="480" actId="26606"/>
          <ac:spMkLst>
            <pc:docMk/>
            <pc:sldMk cId="563252362" sldId="258"/>
            <ac:spMk id="40" creationId="{F6814848-248A-47DD-88E0-95099D951EF8}"/>
          </ac:spMkLst>
        </pc:spChg>
        <pc:spChg chg="add del">
          <ac:chgData name="Ella Thompson" userId="9c6c4d603897ca25" providerId="LiveId" clId="{F130BE48-B3D6-45F9-8EA5-41C71BDBDE48}" dt="2021-05-09T09:25:13.816" v="480" actId="26606"/>
          <ac:spMkLst>
            <pc:docMk/>
            <pc:sldMk cId="563252362" sldId="258"/>
            <ac:spMk id="41" creationId="{718BDA89-0D2C-4C4E-99F6-D7A220FE48D3}"/>
          </ac:spMkLst>
        </pc:spChg>
        <pc:spChg chg="add del">
          <ac:chgData name="Ella Thompson" userId="9c6c4d603897ca25" providerId="LiveId" clId="{F130BE48-B3D6-45F9-8EA5-41C71BDBDE48}" dt="2021-05-09T09:25:13.816" v="480" actId="26606"/>
          <ac:spMkLst>
            <pc:docMk/>
            <pc:sldMk cId="563252362" sldId="258"/>
            <ac:spMk id="45" creationId="{7CE98B01-ED41-482F-AFA1-19C7FA7C04A7}"/>
          </ac:spMkLst>
        </pc:spChg>
        <pc:spChg chg="add del">
          <ac:chgData name="Ella Thompson" userId="9c6c4d603897ca25" providerId="LiveId" clId="{F130BE48-B3D6-45F9-8EA5-41C71BDBDE48}" dt="2021-05-09T09:25:13.816" v="480" actId="26606"/>
          <ac:spMkLst>
            <pc:docMk/>
            <pc:sldMk cId="563252362" sldId="258"/>
            <ac:spMk id="46" creationId="{B9CABDD0-8DF6-4974-A224-9A2A81778003}"/>
          </ac:spMkLst>
        </pc:spChg>
        <pc:grpChg chg="add del">
          <ac:chgData name="Ella Thompson" userId="9c6c4d603897ca25" providerId="LiveId" clId="{F130BE48-B3D6-45F9-8EA5-41C71BDBDE48}" dt="2021-05-09T09:25:12.348" v="478" actId="26606"/>
          <ac:grpSpMkLst>
            <pc:docMk/>
            <pc:sldMk cId="563252362" sldId="258"/>
            <ac:grpSpMk id="16" creationId="{93DC754C-7E09-422D-A8BB-AF632E90DFA2}"/>
          </ac:grpSpMkLst>
        </pc:grpChg>
        <pc:grpChg chg="add del">
          <ac:chgData name="Ella Thompson" userId="9c6c4d603897ca25" providerId="LiveId" clId="{F130BE48-B3D6-45F9-8EA5-41C71BDBDE48}" dt="2021-05-09T09:25:12.348" v="478" actId="26606"/>
          <ac:grpSpMkLst>
            <pc:docMk/>
            <pc:sldMk cId="563252362" sldId="258"/>
            <ac:grpSpMk id="28" creationId="{3773FAF5-C452-4455-9411-D6AF5EBD4CA9}"/>
          </ac:grpSpMkLst>
        </pc:grpChg>
        <pc:grpChg chg="add del">
          <ac:chgData name="Ella Thompson" userId="9c6c4d603897ca25" providerId="LiveId" clId="{F130BE48-B3D6-45F9-8EA5-41C71BDBDE48}" dt="2021-05-09T09:25:13.816" v="480" actId="26606"/>
          <ac:grpSpMkLst>
            <pc:docMk/>
            <pc:sldMk cId="563252362" sldId="258"/>
            <ac:grpSpMk id="42" creationId="{6B67BE95-96EF-433C-9F29-B0732AA6B6AC}"/>
          </ac:grpSpMkLst>
        </pc:grpChg>
        <pc:grpChg chg="add del">
          <ac:chgData name="Ella Thompson" userId="9c6c4d603897ca25" providerId="LiveId" clId="{F130BE48-B3D6-45F9-8EA5-41C71BDBDE48}" dt="2021-05-09T09:25:13.816" v="480" actId="26606"/>
          <ac:grpSpMkLst>
            <pc:docMk/>
            <pc:sldMk cId="563252362" sldId="258"/>
            <ac:grpSpMk id="47" creationId="{D6E8B984-55B9-4A62-A043-997D00F0AE09}"/>
          </ac:grpSpMkLst>
        </pc:grpChg>
        <pc:graphicFrameChg chg="add del">
          <ac:chgData name="Ella Thompson" userId="9c6c4d603897ca25" providerId="LiveId" clId="{F130BE48-B3D6-45F9-8EA5-41C71BDBDE48}" dt="2021-05-09T09:25:19.104" v="482" actId="26606"/>
          <ac:graphicFrameMkLst>
            <pc:docMk/>
            <pc:sldMk cId="563252362" sldId="258"/>
            <ac:graphicFrameMk id="5" creationId="{085C7087-67AA-4214-9C3D-1CAC38FB5657}"/>
          </ac:graphicFrameMkLst>
        </pc:graphicFrameChg>
      </pc:sldChg>
      <pc:sldChg chg="addSp delSp modSp mod setBg">
        <pc:chgData name="Ella Thompson" userId="9c6c4d603897ca25" providerId="LiveId" clId="{F130BE48-B3D6-45F9-8EA5-41C71BDBDE48}" dt="2021-05-09T09:26:12.249" v="500" actId="478"/>
        <pc:sldMkLst>
          <pc:docMk/>
          <pc:sldMk cId="2551644521" sldId="259"/>
        </pc:sldMkLst>
        <pc:spChg chg="mod">
          <ac:chgData name="Ella Thompson" userId="9c6c4d603897ca25" providerId="LiveId" clId="{F130BE48-B3D6-45F9-8EA5-41C71BDBDE48}" dt="2021-05-09T09:25:32.745" v="488" actId="26606"/>
          <ac:spMkLst>
            <pc:docMk/>
            <pc:sldMk cId="2551644521" sldId="259"/>
            <ac:spMk id="2" creationId="{2D402981-0FEA-43EC-A93D-9F13656A73B4}"/>
          </ac:spMkLst>
        </pc:spChg>
        <pc:spChg chg="del mod">
          <ac:chgData name="Ella Thompson" userId="9c6c4d603897ca25" providerId="LiveId" clId="{F130BE48-B3D6-45F9-8EA5-41C71BDBDE48}" dt="2021-05-09T09:25:32.745" v="488" actId="26606"/>
          <ac:spMkLst>
            <pc:docMk/>
            <pc:sldMk cId="2551644521" sldId="259"/>
            <ac:spMk id="3" creationId="{B098D6A8-F478-4371-A1B4-D5A30D472EF6}"/>
          </ac:spMkLst>
        </pc:spChg>
        <pc:spChg chg="add del">
          <ac:chgData name="Ella Thompson" userId="9c6c4d603897ca25" providerId="LiveId" clId="{F130BE48-B3D6-45F9-8EA5-41C71BDBDE48}" dt="2021-05-09T09:25:32.713" v="487" actId="26606"/>
          <ac:spMkLst>
            <pc:docMk/>
            <pc:sldMk cId="2551644521" sldId="259"/>
            <ac:spMk id="8" creationId="{5A0118C5-4F8D-4CF4-BADD-53FEACC6C42A}"/>
          </ac:spMkLst>
        </pc:spChg>
        <pc:spChg chg="add">
          <ac:chgData name="Ella Thompson" userId="9c6c4d603897ca25" providerId="LiveId" clId="{F130BE48-B3D6-45F9-8EA5-41C71BDBDE48}" dt="2021-05-09T09:25:32.745" v="488" actId="26606"/>
          <ac:spMkLst>
            <pc:docMk/>
            <pc:sldMk cId="2551644521" sldId="259"/>
            <ac:spMk id="9" creationId="{BACC6370-2D7E-4714-9D71-7542949D7D5D}"/>
          </ac:spMkLst>
        </pc:spChg>
        <pc:spChg chg="add del">
          <ac:chgData name="Ella Thompson" userId="9c6c4d603897ca25" providerId="LiveId" clId="{F130BE48-B3D6-45F9-8EA5-41C71BDBDE48}" dt="2021-05-09T09:25:32.713" v="487" actId="26606"/>
          <ac:spMkLst>
            <pc:docMk/>
            <pc:sldMk cId="2551644521" sldId="259"/>
            <ac:spMk id="10" creationId="{55C61911-45B2-48BF-AC7A-1EB579B42CBB}"/>
          </ac:spMkLst>
        </pc:spChg>
        <pc:spChg chg="add">
          <ac:chgData name="Ella Thompson" userId="9c6c4d603897ca25" providerId="LiveId" clId="{F130BE48-B3D6-45F9-8EA5-41C71BDBDE48}" dt="2021-05-09T09:25:32.745" v="488" actId="26606"/>
          <ac:spMkLst>
            <pc:docMk/>
            <pc:sldMk cId="2551644521" sldId="259"/>
            <ac:spMk id="11" creationId="{256B2C21-A230-48C0-8DF1-C46611373C44}"/>
          </ac:spMkLst>
        </pc:spChg>
        <pc:spChg chg="add del">
          <ac:chgData name="Ella Thompson" userId="9c6c4d603897ca25" providerId="LiveId" clId="{F130BE48-B3D6-45F9-8EA5-41C71BDBDE48}" dt="2021-05-09T09:25:32.713" v="487" actId="26606"/>
          <ac:spMkLst>
            <pc:docMk/>
            <pc:sldMk cId="2551644521" sldId="259"/>
            <ac:spMk id="12" creationId="{2DE4D4CE-6DAE-4A05-BE5B-6BCE3F4EC79B}"/>
          </ac:spMkLst>
        </pc:spChg>
        <pc:spChg chg="add">
          <ac:chgData name="Ella Thompson" userId="9c6c4d603897ca25" providerId="LiveId" clId="{F130BE48-B3D6-45F9-8EA5-41C71BDBDE48}" dt="2021-05-09T09:25:32.745" v="488" actId="26606"/>
          <ac:spMkLst>
            <pc:docMk/>
            <pc:sldMk cId="2551644521" sldId="259"/>
            <ac:spMk id="13" creationId="{3847E18C-932D-4C95-AABA-FEC7C9499AD7}"/>
          </ac:spMkLst>
        </pc:spChg>
        <pc:spChg chg="add">
          <ac:chgData name="Ella Thompson" userId="9c6c4d603897ca25" providerId="LiveId" clId="{F130BE48-B3D6-45F9-8EA5-41C71BDBDE48}" dt="2021-05-09T09:25:32.745" v="488" actId="26606"/>
          <ac:spMkLst>
            <pc:docMk/>
            <pc:sldMk cId="2551644521" sldId="259"/>
            <ac:spMk id="17" creationId="{43F8A58B-5155-44CE-A5FF-7647B47D0A7A}"/>
          </ac:spMkLst>
        </pc:spChg>
        <pc:spChg chg="add del">
          <ac:chgData name="Ella Thompson" userId="9c6c4d603897ca25" providerId="LiveId" clId="{F130BE48-B3D6-45F9-8EA5-41C71BDBDE48}" dt="2021-05-09T09:25:32.713" v="487" actId="26606"/>
          <ac:spMkLst>
            <pc:docMk/>
            <pc:sldMk cId="2551644521" sldId="259"/>
            <ac:spMk id="18" creationId="{10C23D31-5B0A-4956-A59F-A24F57D2A959}"/>
          </ac:spMkLst>
        </pc:spChg>
        <pc:spChg chg="add">
          <ac:chgData name="Ella Thompson" userId="9c6c4d603897ca25" providerId="LiveId" clId="{F130BE48-B3D6-45F9-8EA5-41C71BDBDE48}" dt="2021-05-09T09:25:32.745" v="488" actId="26606"/>
          <ac:spMkLst>
            <pc:docMk/>
            <pc:sldMk cId="2551644521" sldId="259"/>
            <ac:spMk id="19" creationId="{443F2ACA-E6D6-4028-82DD-F03C262D5DE6}"/>
          </ac:spMkLst>
        </pc:spChg>
        <pc:spChg chg="add del">
          <ac:chgData name="Ella Thompson" userId="9c6c4d603897ca25" providerId="LiveId" clId="{F130BE48-B3D6-45F9-8EA5-41C71BDBDE48}" dt="2021-05-09T09:25:32.713" v="487" actId="26606"/>
          <ac:spMkLst>
            <pc:docMk/>
            <pc:sldMk cId="2551644521" sldId="259"/>
            <ac:spMk id="20" creationId="{F4C6FC6E-4AAF-4628-B7E5-85DF9D323B6F}"/>
          </ac:spMkLst>
        </pc:spChg>
        <pc:spChg chg="add">
          <ac:chgData name="Ella Thompson" userId="9c6c4d603897ca25" providerId="LiveId" clId="{F130BE48-B3D6-45F9-8EA5-41C71BDBDE48}" dt="2021-05-09T09:25:32.745" v="488" actId="26606"/>
          <ac:spMkLst>
            <pc:docMk/>
            <pc:sldMk cId="2551644521" sldId="259"/>
            <ac:spMk id="29" creationId="{3150CB11-0C61-439E-910F-5787759E72A0}"/>
          </ac:spMkLst>
        </pc:spChg>
        <pc:grpChg chg="add del">
          <ac:chgData name="Ella Thompson" userId="9c6c4d603897ca25" providerId="LiveId" clId="{F130BE48-B3D6-45F9-8EA5-41C71BDBDE48}" dt="2021-05-09T09:25:32.713" v="487" actId="26606"/>
          <ac:grpSpMkLst>
            <pc:docMk/>
            <pc:sldMk cId="2551644521" sldId="259"/>
            <ac:grpSpMk id="14" creationId="{B8CB1D39-68D4-4372-BF3B-2A33A7495E2B}"/>
          </ac:grpSpMkLst>
        </pc:grpChg>
        <pc:grpChg chg="add del">
          <ac:chgData name="Ella Thompson" userId="9c6c4d603897ca25" providerId="LiveId" clId="{F130BE48-B3D6-45F9-8EA5-41C71BDBDE48}" dt="2021-05-09T09:25:32.713" v="487" actId="26606"/>
          <ac:grpSpMkLst>
            <pc:docMk/>
            <pc:sldMk cId="2551644521" sldId="259"/>
            <ac:grpSpMk id="22" creationId="{582A903B-6B78-4F0A-B7C9-3D80499020B8}"/>
          </ac:grpSpMkLst>
        </pc:grpChg>
        <pc:graphicFrameChg chg="add mod">
          <ac:chgData name="Ella Thompson" userId="9c6c4d603897ca25" providerId="LiveId" clId="{F130BE48-B3D6-45F9-8EA5-41C71BDBDE48}" dt="2021-05-09T09:26:12.249" v="500" actId="478"/>
          <ac:graphicFrameMkLst>
            <pc:docMk/>
            <pc:sldMk cId="2551644521" sldId="259"/>
            <ac:graphicFrameMk id="5" creationId="{3CAD6B1E-AFB1-4C9B-91DD-DF7F727E4D23}"/>
          </ac:graphicFrameMkLst>
        </pc:graphicFrameChg>
      </pc:sldChg>
      <pc:sldChg chg="addSp modSp mod setBg">
        <pc:chgData name="Ella Thompson" userId="9c6c4d603897ca25" providerId="LiveId" clId="{F130BE48-B3D6-45F9-8EA5-41C71BDBDE48}" dt="2021-05-09T09:28:47.597" v="574" actId="20577"/>
        <pc:sldMkLst>
          <pc:docMk/>
          <pc:sldMk cId="872739475" sldId="260"/>
        </pc:sldMkLst>
        <pc:spChg chg="mod">
          <ac:chgData name="Ella Thompson" userId="9c6c4d603897ca25" providerId="LiveId" clId="{F130BE48-B3D6-45F9-8EA5-41C71BDBDE48}" dt="2021-05-09T09:27:50.669" v="526" actId="26606"/>
          <ac:spMkLst>
            <pc:docMk/>
            <pc:sldMk cId="872739475" sldId="260"/>
            <ac:spMk id="2" creationId="{2D402981-0FEA-43EC-A93D-9F13656A73B4}"/>
          </ac:spMkLst>
        </pc:spChg>
        <pc:spChg chg="mod">
          <ac:chgData name="Ella Thompson" userId="9c6c4d603897ca25" providerId="LiveId" clId="{F130BE48-B3D6-45F9-8EA5-41C71BDBDE48}" dt="2021-05-09T09:28:47.597" v="574" actId="20577"/>
          <ac:spMkLst>
            <pc:docMk/>
            <pc:sldMk cId="872739475" sldId="260"/>
            <ac:spMk id="3" creationId="{B098D6A8-F478-4371-A1B4-D5A30D472EF6}"/>
          </ac:spMkLst>
        </pc:spChg>
        <pc:spChg chg="add">
          <ac:chgData name="Ella Thompson" userId="9c6c4d603897ca25" providerId="LiveId" clId="{F130BE48-B3D6-45F9-8EA5-41C71BDBDE48}" dt="2021-05-09T09:27:50.669" v="526" actId="26606"/>
          <ac:spMkLst>
            <pc:docMk/>
            <pc:sldMk cId="872739475" sldId="260"/>
            <ac:spMk id="8" creationId="{8D70B121-56F4-4848-B38B-182089D909FA}"/>
          </ac:spMkLst>
        </pc:spChg>
        <pc:cxnChg chg="add">
          <ac:chgData name="Ella Thompson" userId="9c6c4d603897ca25" providerId="LiveId" clId="{F130BE48-B3D6-45F9-8EA5-41C71BDBDE48}" dt="2021-05-09T09:27:50.669" v="526" actId="26606"/>
          <ac:cxnSpMkLst>
            <pc:docMk/>
            <pc:sldMk cId="872739475" sldId="260"/>
            <ac:cxnSpMk id="10" creationId="{2D72A2C9-F3CA-4216-8BAD-FA4C970C3C4E}"/>
          </ac:cxnSpMkLst>
        </pc:cxnChg>
      </pc:sldChg>
      <pc:sldChg chg="addSp modSp mod setBg">
        <pc:chgData name="Ella Thompson" userId="9c6c4d603897ca25" providerId="LiveId" clId="{F130BE48-B3D6-45F9-8EA5-41C71BDBDE48}" dt="2021-05-09T09:26:52.537" v="507" actId="1076"/>
        <pc:sldMkLst>
          <pc:docMk/>
          <pc:sldMk cId="1032160495" sldId="261"/>
        </pc:sldMkLst>
        <pc:spChg chg="mod">
          <ac:chgData name="Ella Thompson" userId="9c6c4d603897ca25" providerId="LiveId" clId="{F130BE48-B3D6-45F9-8EA5-41C71BDBDE48}" dt="2021-05-09T09:26:30.828" v="501" actId="26606"/>
          <ac:spMkLst>
            <pc:docMk/>
            <pc:sldMk cId="1032160495" sldId="261"/>
            <ac:spMk id="2" creationId="{2D402981-0FEA-43EC-A93D-9F13656A73B4}"/>
          </ac:spMkLst>
        </pc:spChg>
        <pc:spChg chg="mod ord">
          <ac:chgData name="Ella Thompson" userId="9c6c4d603897ca25" providerId="LiveId" clId="{F130BE48-B3D6-45F9-8EA5-41C71BDBDE48}" dt="2021-05-09T09:26:30.828" v="501" actId="26606"/>
          <ac:spMkLst>
            <pc:docMk/>
            <pc:sldMk cId="1032160495" sldId="261"/>
            <ac:spMk id="3" creationId="{B098D6A8-F478-4371-A1B4-D5A30D472EF6}"/>
          </ac:spMkLst>
        </pc:spChg>
        <pc:spChg chg="mod">
          <ac:chgData name="Ella Thompson" userId="9c6c4d603897ca25" providerId="LiveId" clId="{F130BE48-B3D6-45F9-8EA5-41C71BDBDE48}" dt="2021-05-09T09:26:52.537" v="507" actId="1076"/>
          <ac:spMkLst>
            <pc:docMk/>
            <pc:sldMk cId="1032160495" sldId="261"/>
            <ac:spMk id="10" creationId="{4FCD3C30-5A4A-40C5-AA7D-60C2A9BFC47B}"/>
          </ac:spMkLst>
        </pc:spChg>
        <pc:spChg chg="mod">
          <ac:chgData name="Ella Thompson" userId="9c6c4d603897ca25" providerId="LiveId" clId="{F130BE48-B3D6-45F9-8EA5-41C71BDBDE48}" dt="2021-05-09T09:26:43.465" v="504" actId="121"/>
          <ac:spMkLst>
            <pc:docMk/>
            <pc:sldMk cId="1032160495" sldId="261"/>
            <ac:spMk id="11" creationId="{285550FE-B035-42A7-A8AB-368D75A95CDC}"/>
          </ac:spMkLst>
        </pc:spChg>
        <pc:spChg chg="add">
          <ac:chgData name="Ella Thompson" userId="9c6c4d603897ca25" providerId="LiveId" clId="{F130BE48-B3D6-45F9-8EA5-41C71BDBDE48}" dt="2021-05-09T09:26:30.828" v="501" actId="26606"/>
          <ac:spMkLst>
            <pc:docMk/>
            <pc:sldMk cId="1032160495" sldId="261"/>
            <ac:spMk id="16" creationId="{B712E947-0734-45F9-9C4F-41114EC3A33E}"/>
          </ac:spMkLst>
        </pc:spChg>
        <pc:spChg chg="add">
          <ac:chgData name="Ella Thompson" userId="9c6c4d603897ca25" providerId="LiveId" clId="{F130BE48-B3D6-45F9-8EA5-41C71BDBDE48}" dt="2021-05-09T09:26:30.828" v="501" actId="26606"/>
          <ac:spMkLst>
            <pc:docMk/>
            <pc:sldMk cId="1032160495" sldId="261"/>
            <ac:spMk id="18" creationId="{5A65989E-BBD5-44D7-AA86-7AFD5D46BBC0}"/>
          </ac:spMkLst>
        </pc:spChg>
        <pc:spChg chg="add">
          <ac:chgData name="Ella Thompson" userId="9c6c4d603897ca25" providerId="LiveId" clId="{F130BE48-B3D6-45F9-8EA5-41C71BDBDE48}" dt="2021-05-09T09:26:30.828" v="501" actId="26606"/>
          <ac:spMkLst>
            <pc:docMk/>
            <pc:sldMk cId="1032160495" sldId="261"/>
            <ac:spMk id="20" creationId="{231A2881-D8D7-4A7D-ACA3-E9F849F853D8}"/>
          </ac:spMkLst>
        </pc:spChg>
        <pc:picChg chg="mod">
          <ac:chgData name="Ella Thompson" userId="9c6c4d603897ca25" providerId="LiveId" clId="{F130BE48-B3D6-45F9-8EA5-41C71BDBDE48}" dt="2021-05-09T09:26:30.828" v="501" actId="26606"/>
          <ac:picMkLst>
            <pc:docMk/>
            <pc:sldMk cId="1032160495" sldId="261"/>
            <ac:picMk id="6" creationId="{B23AE4A2-FE48-46B6-B60B-6AAB4535C929}"/>
          </ac:picMkLst>
        </pc:picChg>
        <pc:picChg chg="mod">
          <ac:chgData name="Ella Thompson" userId="9c6c4d603897ca25" providerId="LiveId" clId="{F130BE48-B3D6-45F9-8EA5-41C71BDBDE48}" dt="2021-05-09T09:26:30.828" v="501" actId="26606"/>
          <ac:picMkLst>
            <pc:docMk/>
            <pc:sldMk cId="1032160495" sldId="261"/>
            <ac:picMk id="8" creationId="{52779B9C-5542-45DD-BCBF-6F23F4B2BD67}"/>
          </ac:picMkLst>
        </pc:picChg>
      </pc:sldChg>
      <pc:sldChg chg="addSp delSp modSp mod setBg setClrOvrMap">
        <pc:chgData name="Ella Thompson" userId="9c6c4d603897ca25" providerId="LiveId" clId="{F130BE48-B3D6-45F9-8EA5-41C71BDBDE48}" dt="2021-05-09T09:27:39.759" v="525" actId="20577"/>
        <pc:sldMkLst>
          <pc:docMk/>
          <pc:sldMk cId="1946618161" sldId="262"/>
        </pc:sldMkLst>
        <pc:spChg chg="mod">
          <ac:chgData name="Ella Thompson" userId="9c6c4d603897ca25" providerId="LiveId" clId="{F130BE48-B3D6-45F9-8EA5-41C71BDBDE48}" dt="2021-05-09T09:27:24.923" v="516" actId="26606"/>
          <ac:spMkLst>
            <pc:docMk/>
            <pc:sldMk cId="1946618161" sldId="262"/>
            <ac:spMk id="2" creationId="{2D402981-0FEA-43EC-A93D-9F13656A73B4}"/>
          </ac:spMkLst>
        </pc:spChg>
        <pc:spChg chg="mod ord">
          <ac:chgData name="Ella Thompson" userId="9c6c4d603897ca25" providerId="LiveId" clId="{F130BE48-B3D6-45F9-8EA5-41C71BDBDE48}" dt="2021-05-09T09:27:39.759" v="525" actId="20577"/>
          <ac:spMkLst>
            <pc:docMk/>
            <pc:sldMk cId="1946618161" sldId="262"/>
            <ac:spMk id="3" creationId="{B098D6A8-F478-4371-A1B4-D5A30D472EF6}"/>
          </ac:spMkLst>
        </pc:spChg>
        <pc:spChg chg="del mod">
          <ac:chgData name="Ella Thompson" userId="9c6c4d603897ca25" providerId="LiveId" clId="{F130BE48-B3D6-45F9-8EA5-41C71BDBDE48}" dt="2021-05-09T09:27:32.475" v="518" actId="478"/>
          <ac:spMkLst>
            <pc:docMk/>
            <pc:sldMk cId="1946618161" sldId="262"/>
            <ac:spMk id="10" creationId="{341AC397-5FEE-4579-A417-C66D108D408E}"/>
          </ac:spMkLst>
        </pc:spChg>
        <pc:spChg chg="add del">
          <ac:chgData name="Ella Thompson" userId="9c6c4d603897ca25" providerId="LiveId" clId="{F130BE48-B3D6-45F9-8EA5-41C71BDBDE48}" dt="2021-05-09T09:27:10.081" v="509" actId="26606"/>
          <ac:spMkLst>
            <pc:docMk/>
            <pc:sldMk cId="1946618161" sldId="262"/>
            <ac:spMk id="15" creationId="{B712E947-0734-45F9-9C4F-41114EC3A33E}"/>
          </ac:spMkLst>
        </pc:spChg>
        <pc:spChg chg="add del">
          <ac:chgData name="Ella Thompson" userId="9c6c4d603897ca25" providerId="LiveId" clId="{F130BE48-B3D6-45F9-8EA5-41C71BDBDE48}" dt="2021-05-09T09:27:10.081" v="509" actId="26606"/>
          <ac:spMkLst>
            <pc:docMk/>
            <pc:sldMk cId="1946618161" sldId="262"/>
            <ac:spMk id="17" creationId="{5A65989E-BBD5-44D7-AA86-7AFD5D46BBC0}"/>
          </ac:spMkLst>
        </pc:spChg>
        <pc:spChg chg="add del">
          <ac:chgData name="Ella Thompson" userId="9c6c4d603897ca25" providerId="LiveId" clId="{F130BE48-B3D6-45F9-8EA5-41C71BDBDE48}" dt="2021-05-09T09:27:10.081" v="509" actId="26606"/>
          <ac:spMkLst>
            <pc:docMk/>
            <pc:sldMk cId="1946618161" sldId="262"/>
            <ac:spMk id="19" creationId="{231A2881-D8D7-4A7D-ACA3-E9F849F853D8}"/>
          </ac:spMkLst>
        </pc:spChg>
        <pc:spChg chg="add del">
          <ac:chgData name="Ella Thompson" userId="9c6c4d603897ca25" providerId="LiveId" clId="{F130BE48-B3D6-45F9-8EA5-41C71BDBDE48}" dt="2021-05-09T09:27:12.690" v="511" actId="26606"/>
          <ac:spMkLst>
            <pc:docMk/>
            <pc:sldMk cId="1946618161" sldId="262"/>
            <ac:spMk id="21" creationId="{B712E947-0734-45F9-9C4F-41114EC3A33E}"/>
          </ac:spMkLst>
        </pc:spChg>
        <pc:spChg chg="add del">
          <ac:chgData name="Ella Thompson" userId="9c6c4d603897ca25" providerId="LiveId" clId="{F130BE48-B3D6-45F9-8EA5-41C71BDBDE48}" dt="2021-05-09T09:27:16.298" v="513" actId="26606"/>
          <ac:spMkLst>
            <pc:docMk/>
            <pc:sldMk cId="1946618161" sldId="262"/>
            <ac:spMk id="25" creationId="{EAED1919-54A1-41C9-B30B-A3FF3F58E38B}"/>
          </ac:spMkLst>
        </pc:spChg>
        <pc:spChg chg="add del">
          <ac:chgData name="Ella Thompson" userId="9c6c4d603897ca25" providerId="LiveId" clId="{F130BE48-B3D6-45F9-8EA5-41C71BDBDE48}" dt="2021-05-09T09:27:16.298" v="513" actId="26606"/>
          <ac:spMkLst>
            <pc:docMk/>
            <pc:sldMk cId="1946618161" sldId="262"/>
            <ac:spMk id="26" creationId="{5A0118C5-4F8D-4CF4-BADD-53FEACC6C42A}"/>
          </ac:spMkLst>
        </pc:spChg>
        <pc:spChg chg="add del">
          <ac:chgData name="Ella Thompson" userId="9c6c4d603897ca25" providerId="LiveId" clId="{F130BE48-B3D6-45F9-8EA5-41C71BDBDE48}" dt="2021-05-09T09:27:16.298" v="513" actId="26606"/>
          <ac:spMkLst>
            <pc:docMk/>
            <pc:sldMk cId="1946618161" sldId="262"/>
            <ac:spMk id="31" creationId="{FFFEB18F-F81F-4CED-BE64-EB888A77C3B8}"/>
          </ac:spMkLst>
        </pc:spChg>
        <pc:spChg chg="add del">
          <ac:chgData name="Ella Thompson" userId="9c6c4d603897ca25" providerId="LiveId" clId="{F130BE48-B3D6-45F9-8EA5-41C71BDBDE48}" dt="2021-05-09T09:27:24.908" v="515" actId="26606"/>
          <ac:spMkLst>
            <pc:docMk/>
            <pc:sldMk cId="1946618161" sldId="262"/>
            <ac:spMk id="208" creationId="{B712E947-0734-45F9-9C4F-41114EC3A33E}"/>
          </ac:spMkLst>
        </pc:spChg>
        <pc:spChg chg="add">
          <ac:chgData name="Ella Thompson" userId="9c6c4d603897ca25" providerId="LiveId" clId="{F130BE48-B3D6-45F9-8EA5-41C71BDBDE48}" dt="2021-05-09T09:27:24.923" v="516" actId="26606"/>
          <ac:spMkLst>
            <pc:docMk/>
            <pc:sldMk cId="1946618161" sldId="262"/>
            <ac:spMk id="212" creationId="{2032B1E8-BC40-4380-97A6-14C0320AE1C0}"/>
          </ac:spMkLst>
        </pc:spChg>
        <pc:spChg chg="add">
          <ac:chgData name="Ella Thompson" userId="9c6c4d603897ca25" providerId="LiveId" clId="{F130BE48-B3D6-45F9-8EA5-41C71BDBDE48}" dt="2021-05-09T09:27:24.923" v="516" actId="26606"/>
          <ac:spMkLst>
            <pc:docMk/>
            <pc:sldMk cId="1946618161" sldId="262"/>
            <ac:spMk id="213" creationId="{82BEABD9-E1ED-49C7-8734-5494C88EE5A7}"/>
          </ac:spMkLst>
        </pc:spChg>
        <pc:grpChg chg="add del">
          <ac:chgData name="Ella Thompson" userId="9c6c4d603897ca25" providerId="LiveId" clId="{F130BE48-B3D6-45F9-8EA5-41C71BDBDE48}" dt="2021-05-09T09:27:12.690" v="511" actId="26606"/>
          <ac:grpSpMkLst>
            <pc:docMk/>
            <pc:sldMk cId="1946618161" sldId="262"/>
            <ac:grpSpMk id="22" creationId="{12B3290A-D3BF-4B87-B55B-FD9A98B49727}"/>
          </ac:grpSpMkLst>
        </pc:grpChg>
        <pc:grpChg chg="add del">
          <ac:chgData name="Ella Thompson" userId="9c6c4d603897ca25" providerId="LiveId" clId="{F130BE48-B3D6-45F9-8EA5-41C71BDBDE48}" dt="2021-05-09T09:27:16.298" v="513" actId="26606"/>
          <ac:grpSpMkLst>
            <pc:docMk/>
            <pc:sldMk cId="1946618161" sldId="262"/>
            <ac:grpSpMk id="27" creationId="{00E015F5-1A99-4E40-BC3D-7707802996B5}"/>
          </ac:grpSpMkLst>
        </pc:grpChg>
        <pc:grpChg chg="add del">
          <ac:chgData name="Ella Thompson" userId="9c6c4d603897ca25" providerId="LiveId" clId="{F130BE48-B3D6-45F9-8EA5-41C71BDBDE48}" dt="2021-05-09T09:27:16.298" v="513" actId="26606"/>
          <ac:grpSpMkLst>
            <pc:docMk/>
            <pc:sldMk cId="1946618161" sldId="262"/>
            <ac:grpSpMk id="30" creationId="{00C7DD97-49DC-4BFD-951D-CFF51B976DE9}"/>
          </ac:grpSpMkLst>
        </pc:grpChg>
        <pc:grpChg chg="add del">
          <ac:chgData name="Ella Thompson" userId="9c6c4d603897ca25" providerId="LiveId" clId="{F130BE48-B3D6-45F9-8EA5-41C71BDBDE48}" dt="2021-05-09T09:27:16.298" v="513" actId="26606"/>
          <ac:grpSpMkLst>
            <pc:docMk/>
            <pc:sldMk cId="1946618161" sldId="262"/>
            <ac:grpSpMk id="33" creationId="{A04977CB-3825-471A-A590-C57F8C350306}"/>
          </ac:grpSpMkLst>
        </pc:grpChg>
        <pc:grpChg chg="add del">
          <ac:chgData name="Ella Thompson" userId="9c6c4d603897ca25" providerId="LiveId" clId="{F130BE48-B3D6-45F9-8EA5-41C71BDBDE48}" dt="2021-05-09T09:27:16.298" v="513" actId="26606"/>
          <ac:grpSpMkLst>
            <pc:docMk/>
            <pc:sldMk cId="1946618161" sldId="262"/>
            <ac:grpSpMk id="204" creationId="{176786CF-68E6-476D-909E-8522718B7BE0}"/>
          </ac:grpSpMkLst>
        </pc:grpChg>
        <pc:grpChg chg="add del">
          <ac:chgData name="Ella Thompson" userId="9c6c4d603897ca25" providerId="LiveId" clId="{F130BE48-B3D6-45F9-8EA5-41C71BDBDE48}" dt="2021-05-09T09:27:24.908" v="515" actId="26606"/>
          <ac:grpSpMkLst>
            <pc:docMk/>
            <pc:sldMk cId="1946618161" sldId="262"/>
            <ac:grpSpMk id="209" creationId="{12B3290A-D3BF-4B87-B55B-FD9A98B49727}"/>
          </ac:grpSpMkLst>
        </pc:grpChg>
        <pc:picChg chg="mod ord">
          <ac:chgData name="Ella Thompson" userId="9c6c4d603897ca25" providerId="LiveId" clId="{F130BE48-B3D6-45F9-8EA5-41C71BDBDE48}" dt="2021-05-09T09:27:24.923" v="516" actId="26606"/>
          <ac:picMkLst>
            <pc:docMk/>
            <pc:sldMk cId="1946618161" sldId="262"/>
            <ac:picMk id="5" creationId="{72D5082E-59C6-4132-88F5-BA4A1D172474}"/>
          </ac:picMkLst>
        </pc:picChg>
        <pc:picChg chg="mod">
          <ac:chgData name="Ella Thompson" userId="9c6c4d603897ca25" providerId="LiveId" clId="{F130BE48-B3D6-45F9-8EA5-41C71BDBDE48}" dt="2021-05-09T09:27:24.923" v="516" actId="26606"/>
          <ac:picMkLst>
            <pc:docMk/>
            <pc:sldMk cId="1946618161" sldId="262"/>
            <ac:picMk id="8" creationId="{991BE6E4-E780-4369-AB3E-85DC356A3968}"/>
          </ac:picMkLst>
        </pc:picChg>
        <pc:cxnChg chg="add">
          <ac:chgData name="Ella Thompson" userId="9c6c4d603897ca25" providerId="LiveId" clId="{F130BE48-B3D6-45F9-8EA5-41C71BDBDE48}" dt="2021-05-09T09:27:24.923" v="516" actId="26606"/>
          <ac:cxnSpMkLst>
            <pc:docMk/>
            <pc:sldMk cId="1946618161" sldId="262"/>
            <ac:cxnSpMk id="214" creationId="{17341211-05E5-4FDD-98B1-F551CD0EAE1C}"/>
          </ac:cxnSpMkLst>
        </pc:cxnChg>
      </pc:sldChg>
      <pc:sldChg chg="addSp delSp modSp add mod setBg setClrOvrMap">
        <pc:chgData name="Ella Thompson" userId="9c6c4d603897ca25" providerId="LiveId" clId="{F130BE48-B3D6-45F9-8EA5-41C71BDBDE48}" dt="2021-05-09T09:24:21.472" v="466" actId="1076"/>
        <pc:sldMkLst>
          <pc:docMk/>
          <pc:sldMk cId="3523016013" sldId="263"/>
        </pc:sldMkLst>
        <pc:spChg chg="mod ord">
          <ac:chgData name="Ella Thompson" userId="9c6c4d603897ca25" providerId="LiveId" clId="{F130BE48-B3D6-45F9-8EA5-41C71BDBDE48}" dt="2021-05-09T09:23:00.028" v="437" actId="26606"/>
          <ac:spMkLst>
            <pc:docMk/>
            <pc:sldMk cId="3523016013" sldId="263"/>
            <ac:spMk id="2" creationId="{2D402981-0FEA-43EC-A93D-9F13656A73B4}"/>
          </ac:spMkLst>
        </pc:spChg>
        <pc:spChg chg="mod ord">
          <ac:chgData name="Ella Thompson" userId="9c6c4d603897ca25" providerId="LiveId" clId="{F130BE48-B3D6-45F9-8EA5-41C71BDBDE48}" dt="2021-05-09T09:23:00.028" v="437" actId="26606"/>
          <ac:spMkLst>
            <pc:docMk/>
            <pc:sldMk cId="3523016013" sldId="263"/>
            <ac:spMk id="3" creationId="{B098D6A8-F478-4371-A1B4-D5A30D472EF6}"/>
          </ac:spMkLst>
        </pc:spChg>
        <pc:spChg chg="add del">
          <ac:chgData name="Ella Thompson" userId="9c6c4d603897ca25" providerId="LiveId" clId="{F130BE48-B3D6-45F9-8EA5-41C71BDBDE48}" dt="2021-05-09T09:23:00.028" v="437" actId="26606"/>
          <ac:spMkLst>
            <pc:docMk/>
            <pc:sldMk cId="3523016013" sldId="263"/>
            <ac:spMk id="20" creationId="{AEECF78C-1048-456C-88A0-441412321169}"/>
          </ac:spMkLst>
        </pc:spChg>
        <pc:spChg chg="add del">
          <ac:chgData name="Ella Thompson" userId="9c6c4d603897ca25" providerId="LiveId" clId="{F130BE48-B3D6-45F9-8EA5-41C71BDBDE48}" dt="2021-05-09T09:23:00.028" v="437" actId="26606"/>
          <ac:spMkLst>
            <pc:docMk/>
            <pc:sldMk cId="3523016013" sldId="263"/>
            <ac:spMk id="22" creationId="{F4C8155D-EBB3-4B50-B945-2D47A2C5CE37}"/>
          </ac:spMkLst>
        </pc:spChg>
        <pc:spChg chg="add del">
          <ac:chgData name="Ella Thompson" userId="9c6c4d603897ca25" providerId="LiveId" clId="{F130BE48-B3D6-45F9-8EA5-41C71BDBDE48}" dt="2021-05-09T09:23:00.028" v="437" actId="26606"/>
          <ac:spMkLst>
            <pc:docMk/>
            <pc:sldMk cId="3523016013" sldId="263"/>
            <ac:spMk id="24" creationId="{EE99A833-6C48-4919-98F7-4D15C73698E6}"/>
          </ac:spMkLst>
        </pc:spChg>
        <pc:spChg chg="add del">
          <ac:chgData name="Ella Thompson" userId="9c6c4d603897ca25" providerId="LiveId" clId="{F130BE48-B3D6-45F9-8EA5-41C71BDBDE48}" dt="2021-05-09T09:23:00.028" v="437" actId="26606"/>
          <ac:spMkLst>
            <pc:docMk/>
            <pc:sldMk cId="3523016013" sldId="263"/>
            <ac:spMk id="26" creationId="{CF523106-7311-45AB-A97A-9BE6E22AC5EB}"/>
          </ac:spMkLst>
        </pc:spChg>
        <pc:spChg chg="add del">
          <ac:chgData name="Ella Thompson" userId="9c6c4d603897ca25" providerId="LiveId" clId="{F130BE48-B3D6-45F9-8EA5-41C71BDBDE48}" dt="2021-05-09T09:23:00.028" v="437" actId="26606"/>
          <ac:spMkLst>
            <pc:docMk/>
            <pc:sldMk cId="3523016013" sldId="263"/>
            <ac:spMk id="28" creationId="{7C1CFE70-2BD5-4661-8AF9-D097E65E70CE}"/>
          </ac:spMkLst>
        </pc:spChg>
        <pc:spChg chg="add del">
          <ac:chgData name="Ella Thompson" userId="9c6c4d603897ca25" providerId="LiveId" clId="{F130BE48-B3D6-45F9-8EA5-41C71BDBDE48}" dt="2021-05-09T09:23:00.028" v="437" actId="26606"/>
          <ac:spMkLst>
            <pc:docMk/>
            <pc:sldMk cId="3523016013" sldId="263"/>
            <ac:spMk id="30" creationId="{5A6B4445-DDB3-4971-8FBA-4DCAF08C09F4}"/>
          </ac:spMkLst>
        </pc:spChg>
        <pc:spChg chg="add del">
          <ac:chgData name="Ella Thompson" userId="9c6c4d603897ca25" providerId="LiveId" clId="{F130BE48-B3D6-45F9-8EA5-41C71BDBDE48}" dt="2021-05-09T09:23:00.028" v="436" actId="26606"/>
          <ac:spMkLst>
            <pc:docMk/>
            <pc:sldMk cId="3523016013" sldId="263"/>
            <ac:spMk id="35" creationId="{07977D39-626F-40D7-B00F-16E02602DD5A}"/>
          </ac:spMkLst>
        </pc:spChg>
        <pc:spChg chg="add del">
          <ac:chgData name="Ella Thompson" userId="9c6c4d603897ca25" providerId="LiveId" clId="{F130BE48-B3D6-45F9-8EA5-41C71BDBDE48}" dt="2021-05-09T09:23:00.028" v="436" actId="26606"/>
          <ac:spMkLst>
            <pc:docMk/>
            <pc:sldMk cId="3523016013" sldId="263"/>
            <ac:spMk id="37" creationId="{B905CDE4-B751-4B3E-B625-6E59F8903414}"/>
          </ac:spMkLst>
        </pc:spChg>
        <pc:spChg chg="add del">
          <ac:chgData name="Ella Thompson" userId="9c6c4d603897ca25" providerId="LiveId" clId="{F130BE48-B3D6-45F9-8EA5-41C71BDBDE48}" dt="2021-05-09T09:23:00.028" v="436" actId="26606"/>
          <ac:spMkLst>
            <pc:docMk/>
            <pc:sldMk cId="3523016013" sldId="263"/>
            <ac:spMk id="39" creationId="{08108C16-F4C0-44AA-999D-17BD39219B24}"/>
          </ac:spMkLst>
        </pc:spChg>
        <pc:spChg chg="add del">
          <ac:chgData name="Ella Thompson" userId="9c6c4d603897ca25" providerId="LiveId" clId="{F130BE48-B3D6-45F9-8EA5-41C71BDBDE48}" dt="2021-05-09T09:23:00.028" v="436" actId="26606"/>
          <ac:spMkLst>
            <pc:docMk/>
            <pc:sldMk cId="3523016013" sldId="263"/>
            <ac:spMk id="41" creationId="{CDC29AC1-2821-4FCC-B597-88DAF39C36FE}"/>
          </ac:spMkLst>
        </pc:spChg>
        <pc:spChg chg="add del">
          <ac:chgData name="Ella Thompson" userId="9c6c4d603897ca25" providerId="LiveId" clId="{F130BE48-B3D6-45F9-8EA5-41C71BDBDE48}" dt="2021-05-09T09:23:00.028" v="436" actId="26606"/>
          <ac:spMkLst>
            <pc:docMk/>
            <pc:sldMk cId="3523016013" sldId="263"/>
            <ac:spMk id="43" creationId="{0640CCAE-325C-4DD0-BB26-38BF690F3BBB}"/>
          </ac:spMkLst>
        </pc:spChg>
        <pc:spChg chg="add del">
          <ac:chgData name="Ella Thompson" userId="9c6c4d603897ca25" providerId="LiveId" clId="{F130BE48-B3D6-45F9-8EA5-41C71BDBDE48}" dt="2021-05-09T09:23:00.028" v="436" actId="26606"/>
          <ac:spMkLst>
            <pc:docMk/>
            <pc:sldMk cId="3523016013" sldId="263"/>
            <ac:spMk id="45" creationId="{C8F10CB3-3B5E-4C7A-98CF-B87454DDFA39}"/>
          </ac:spMkLst>
        </pc:spChg>
        <pc:spChg chg="add">
          <ac:chgData name="Ella Thompson" userId="9c6c4d603897ca25" providerId="LiveId" clId="{F130BE48-B3D6-45F9-8EA5-41C71BDBDE48}" dt="2021-05-09T09:23:00.028" v="437" actId="26606"/>
          <ac:spMkLst>
            <pc:docMk/>
            <pc:sldMk cId="3523016013" sldId="263"/>
            <ac:spMk id="47" creationId="{5CB593EA-2F98-479F-B4C4-F366571FA64D}"/>
          </ac:spMkLst>
        </pc:spChg>
        <pc:spChg chg="add">
          <ac:chgData name="Ella Thompson" userId="9c6c4d603897ca25" providerId="LiveId" clId="{F130BE48-B3D6-45F9-8EA5-41C71BDBDE48}" dt="2021-05-09T09:23:00.028" v="437" actId="26606"/>
          <ac:spMkLst>
            <pc:docMk/>
            <pc:sldMk cId="3523016013" sldId="263"/>
            <ac:spMk id="48" creationId="{39BEB6D0-9E4E-4221-93D1-74ABECEE9EFC}"/>
          </ac:spMkLst>
        </pc:spChg>
        <pc:picChg chg="add mod ord">
          <ac:chgData name="Ella Thompson" userId="9c6c4d603897ca25" providerId="LiveId" clId="{F130BE48-B3D6-45F9-8EA5-41C71BDBDE48}" dt="2021-05-09T09:24:21.472" v="466" actId="1076"/>
          <ac:picMkLst>
            <pc:docMk/>
            <pc:sldMk cId="3523016013" sldId="263"/>
            <ac:picMk id="5" creationId="{0691560B-2E41-412D-A7B8-B0B40EBBF665}"/>
          </ac:picMkLst>
        </pc:picChg>
        <pc:picChg chg="add mod ord">
          <ac:chgData name="Ella Thompson" userId="9c6c4d603897ca25" providerId="LiveId" clId="{F130BE48-B3D6-45F9-8EA5-41C71BDBDE48}" dt="2021-05-09T09:23:57.897" v="456" actId="1076"/>
          <ac:picMkLst>
            <pc:docMk/>
            <pc:sldMk cId="3523016013" sldId="263"/>
            <ac:picMk id="7" creationId="{0E29240C-0F83-4783-9A2E-09C106444844}"/>
          </ac:picMkLst>
        </pc:picChg>
        <pc:picChg chg="add mod ord">
          <ac:chgData name="Ella Thompson" userId="9c6c4d603897ca25" providerId="LiveId" clId="{F130BE48-B3D6-45F9-8EA5-41C71BDBDE48}" dt="2021-05-09T09:24:08.129" v="460" actId="1076"/>
          <ac:picMkLst>
            <pc:docMk/>
            <pc:sldMk cId="3523016013" sldId="263"/>
            <ac:picMk id="9" creationId="{A10E440D-88F7-46CF-AD85-D06E45CCD221}"/>
          </ac:picMkLst>
        </pc:picChg>
        <pc:picChg chg="add mod ord">
          <ac:chgData name="Ella Thompson" userId="9c6c4d603897ca25" providerId="LiveId" clId="{F130BE48-B3D6-45F9-8EA5-41C71BDBDE48}" dt="2021-05-09T09:24:20.519" v="465" actId="1076"/>
          <ac:picMkLst>
            <pc:docMk/>
            <pc:sldMk cId="3523016013" sldId="263"/>
            <ac:picMk id="11" creationId="{2E3ABD97-DE4E-465A-AA25-0CB14D4B84FA}"/>
          </ac:picMkLst>
        </pc:picChg>
        <pc:picChg chg="add mod">
          <ac:chgData name="Ella Thompson" userId="9c6c4d603897ca25" providerId="LiveId" clId="{F130BE48-B3D6-45F9-8EA5-41C71BDBDE48}" dt="2021-05-09T09:24:11.989" v="462" actId="1076"/>
          <ac:picMkLst>
            <pc:docMk/>
            <pc:sldMk cId="3523016013" sldId="263"/>
            <ac:picMk id="13" creationId="{4CE66584-6C18-47BE-AC70-BB28FB45730C}"/>
          </ac:picMkLst>
        </pc:picChg>
        <pc:picChg chg="add mod ord">
          <ac:chgData name="Ella Thompson" userId="9c6c4d603897ca25" providerId="LiveId" clId="{F130BE48-B3D6-45F9-8EA5-41C71BDBDE48}" dt="2021-05-09T09:24:06.192" v="459" actId="1076"/>
          <ac:picMkLst>
            <pc:docMk/>
            <pc:sldMk cId="3523016013" sldId="263"/>
            <ac:picMk id="15" creationId="{F02884C2-AB12-4784-811D-D98A950770E9}"/>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085D7E-06C8-42E7-A218-4896A4AF455B}"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n-US"/>
        </a:p>
      </dgm:t>
    </dgm:pt>
    <dgm:pt modelId="{968C3290-81C7-45CE-8EFC-58DF6D44476C}">
      <dgm:prSe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GB" dirty="0"/>
            <a:t>STEP 1</a:t>
          </a:r>
        </a:p>
        <a:p>
          <a:pPr marL="0" marR="0" lvl="0" indent="0" defTabSz="914400" eaLnBrk="1" fontAlgn="auto" latinLnBrk="0" hangingPunct="1">
            <a:lnSpc>
              <a:spcPct val="100000"/>
            </a:lnSpc>
            <a:spcBef>
              <a:spcPts val="0"/>
            </a:spcBef>
            <a:spcAft>
              <a:spcPts val="0"/>
            </a:spcAft>
            <a:buClrTx/>
            <a:buSzTx/>
            <a:buFontTx/>
            <a:buNone/>
            <a:tabLst/>
            <a:defRPr/>
          </a:pPr>
          <a:r>
            <a:rPr lang="en-GB" dirty="0"/>
            <a:t>Boil the potatoes whole for 20 mins or just until tender. Drain and allow to cool.</a:t>
          </a:r>
          <a:endParaRPr lang="en-US" dirty="0"/>
        </a:p>
        <a:p>
          <a:pPr marL="0" lvl="0" defTabSz="400050">
            <a:lnSpc>
              <a:spcPct val="90000"/>
            </a:lnSpc>
            <a:spcBef>
              <a:spcPct val="0"/>
            </a:spcBef>
            <a:spcAft>
              <a:spcPct val="35000"/>
            </a:spcAft>
            <a:buNone/>
          </a:pPr>
          <a:endParaRPr lang="en-US" dirty="0"/>
        </a:p>
      </dgm:t>
    </dgm:pt>
    <dgm:pt modelId="{4CE9116D-D8D4-4EB8-B0DE-7B2C03312B43}" type="parTrans" cxnId="{C44A4949-CF37-413A-A4D0-B963541DF0CD}">
      <dgm:prSet/>
      <dgm:spPr/>
      <dgm:t>
        <a:bodyPr/>
        <a:lstStyle/>
        <a:p>
          <a:endParaRPr lang="en-US"/>
        </a:p>
      </dgm:t>
    </dgm:pt>
    <dgm:pt modelId="{F2056922-7F33-4D52-98C4-A7F1B93CFDC4}" type="sibTrans" cxnId="{C44A4949-CF37-413A-A4D0-B963541DF0CD}">
      <dgm:prSet/>
      <dgm:spPr/>
      <dgm:t>
        <a:bodyPr/>
        <a:lstStyle/>
        <a:p>
          <a:endParaRPr lang="en-US"/>
        </a:p>
      </dgm:t>
    </dgm:pt>
    <dgm:pt modelId="{809383ED-8E63-4DE7-8111-62F5A67E6F13}">
      <dgm:prSe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GB" dirty="0"/>
            <a:t>STEP 2</a:t>
          </a:r>
        </a:p>
        <a:p>
          <a:pPr marL="0" marR="0" lvl="0" indent="0" defTabSz="914400" eaLnBrk="1" fontAlgn="auto" latinLnBrk="0" hangingPunct="1">
            <a:lnSpc>
              <a:spcPct val="100000"/>
            </a:lnSpc>
            <a:spcBef>
              <a:spcPts val="0"/>
            </a:spcBef>
            <a:spcAft>
              <a:spcPts val="0"/>
            </a:spcAft>
            <a:buClrTx/>
            <a:buSzTx/>
            <a:buFontTx/>
            <a:buNone/>
            <a:tabLst/>
            <a:defRPr/>
          </a:pPr>
          <a:r>
            <a:rPr lang="en-GB" dirty="0"/>
            <a:t>Return the pan to the heat and add 2 tbsp olive oil and the onion. Cook until softened, then add the lamb. Fry the mince for 5 mins or until cooked through and starting to char. Add the garlic and spice, and stir in the passata. Bring to a simmer, then season to taste, take off the heat and set aside until needed.</a:t>
          </a:r>
          <a:endParaRPr lang="en-US" dirty="0"/>
        </a:p>
        <a:p>
          <a:pPr marL="0" lvl="0" defTabSz="444500">
            <a:lnSpc>
              <a:spcPct val="90000"/>
            </a:lnSpc>
            <a:spcBef>
              <a:spcPct val="0"/>
            </a:spcBef>
            <a:spcAft>
              <a:spcPct val="35000"/>
            </a:spcAft>
            <a:buNone/>
          </a:pPr>
          <a:endParaRPr lang="en-US" dirty="0"/>
        </a:p>
      </dgm:t>
    </dgm:pt>
    <dgm:pt modelId="{67320F9C-5EDA-4DC0-9720-A34666761915}" type="parTrans" cxnId="{E655C354-4238-42C4-A0E0-D54163D3A034}">
      <dgm:prSet/>
      <dgm:spPr/>
      <dgm:t>
        <a:bodyPr/>
        <a:lstStyle/>
        <a:p>
          <a:endParaRPr lang="en-US"/>
        </a:p>
      </dgm:t>
    </dgm:pt>
    <dgm:pt modelId="{96BF4907-C27F-47AF-85DE-04C4975A9E64}" type="sibTrans" cxnId="{E655C354-4238-42C4-A0E0-D54163D3A034}">
      <dgm:prSet/>
      <dgm:spPr/>
      <dgm:t>
        <a:bodyPr/>
        <a:lstStyle/>
        <a:p>
          <a:endParaRPr lang="en-US"/>
        </a:p>
      </dgm:t>
    </dgm:pt>
    <dgm:pt modelId="{DC3D2A3B-C96E-4197-AE87-6FA805AC127E}">
      <dgm:prSe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GB" dirty="0"/>
            <a:t>STEP 3</a:t>
          </a:r>
        </a:p>
        <a:p>
          <a:pPr marL="0" marR="0" lvl="0" indent="0" defTabSz="914400" eaLnBrk="1" fontAlgn="auto" latinLnBrk="0" hangingPunct="1">
            <a:lnSpc>
              <a:spcPct val="100000"/>
            </a:lnSpc>
            <a:spcBef>
              <a:spcPts val="0"/>
            </a:spcBef>
            <a:spcAft>
              <a:spcPts val="0"/>
            </a:spcAft>
            <a:buClrTx/>
            <a:buSzTx/>
            <a:buFontTx/>
            <a:buNone/>
            <a:tabLst/>
            <a:defRPr/>
          </a:pPr>
          <a:r>
            <a:rPr lang="en-GB" dirty="0"/>
            <a:t>Heat oven to 220C/200C fan/gas 7. Warm a griddle pan over a high heat and brush a little oil over the aubergines. Grill for 2-3 mins each side or until char lines appear. You may have to do this in 3-4 batches.</a:t>
          </a:r>
          <a:endParaRPr lang="en-US" dirty="0"/>
        </a:p>
        <a:p>
          <a:pPr marL="0" lvl="0" defTabSz="400050">
            <a:lnSpc>
              <a:spcPct val="90000"/>
            </a:lnSpc>
            <a:spcBef>
              <a:spcPct val="0"/>
            </a:spcBef>
            <a:spcAft>
              <a:spcPct val="35000"/>
            </a:spcAft>
            <a:buNone/>
          </a:pPr>
          <a:endParaRPr lang="en-US" dirty="0"/>
        </a:p>
      </dgm:t>
    </dgm:pt>
    <dgm:pt modelId="{8F427B45-1C75-44B0-93CF-EBB7F685F55A}" type="parTrans" cxnId="{2467E7F6-4D9D-4B88-94D5-135D23D9F820}">
      <dgm:prSet/>
      <dgm:spPr/>
      <dgm:t>
        <a:bodyPr/>
        <a:lstStyle/>
        <a:p>
          <a:endParaRPr lang="en-US"/>
        </a:p>
      </dgm:t>
    </dgm:pt>
    <dgm:pt modelId="{0A55DF14-E8EB-4E41-9562-CB28C558778F}" type="sibTrans" cxnId="{2467E7F6-4D9D-4B88-94D5-135D23D9F820}">
      <dgm:prSet/>
      <dgm:spPr/>
      <dgm:t>
        <a:bodyPr/>
        <a:lstStyle/>
        <a:p>
          <a:endParaRPr lang="en-US"/>
        </a:p>
      </dgm:t>
    </dgm:pt>
    <dgm:pt modelId="{D14ECDBC-C7AF-4986-B760-0845401A046B}">
      <dgm:prSe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GB" dirty="0"/>
            <a:t>STEP 4</a:t>
          </a:r>
        </a:p>
        <a:p>
          <a:pPr marL="0" marR="0" lvl="0" indent="0" defTabSz="914400" eaLnBrk="1" fontAlgn="auto" latinLnBrk="0" hangingPunct="1">
            <a:lnSpc>
              <a:spcPct val="100000"/>
            </a:lnSpc>
            <a:spcBef>
              <a:spcPts val="0"/>
            </a:spcBef>
            <a:spcAft>
              <a:spcPts val="0"/>
            </a:spcAft>
            <a:buClrTx/>
            <a:buSzTx/>
            <a:buFontTx/>
            <a:buNone/>
            <a:tabLst/>
            <a:defRPr/>
          </a:pPr>
          <a:r>
            <a:rPr lang="en-GB" dirty="0"/>
            <a:t>Once cool enough to handle, cut the boiled potatoes into thick slices. Put 1 tbsp oil in the base of a deep ovenproof dish and start with a layer of potatoes, then aubergines, a sprinkling of seasoning, then a layer of the lamb mixture. Repeat until all the mixture is used up, ending with a layer of aubergines. Spread the crème </a:t>
          </a:r>
          <a:r>
            <a:rPr lang="en-GB" dirty="0" err="1"/>
            <a:t>fraîche</a:t>
          </a:r>
          <a:r>
            <a:rPr lang="en-GB" dirty="0"/>
            <a:t> over the top and scatter with the cheese. Put in the oven for 10 mins or until the cheese is golden.</a:t>
          </a:r>
          <a:endParaRPr lang="en-US" dirty="0"/>
        </a:p>
        <a:p>
          <a:pPr marL="0" lvl="0" defTabSz="488950">
            <a:lnSpc>
              <a:spcPct val="90000"/>
            </a:lnSpc>
            <a:spcBef>
              <a:spcPct val="0"/>
            </a:spcBef>
            <a:spcAft>
              <a:spcPct val="35000"/>
            </a:spcAft>
            <a:buNone/>
          </a:pPr>
          <a:endParaRPr lang="en-US" dirty="0"/>
        </a:p>
      </dgm:t>
    </dgm:pt>
    <dgm:pt modelId="{E5A8A236-904B-45A8-BC64-A6DB96FDA3EC}" type="parTrans" cxnId="{3511562B-1B4F-44D6-86F2-F7716470B01F}">
      <dgm:prSet/>
      <dgm:spPr/>
      <dgm:t>
        <a:bodyPr/>
        <a:lstStyle/>
        <a:p>
          <a:endParaRPr lang="en-US"/>
        </a:p>
      </dgm:t>
    </dgm:pt>
    <dgm:pt modelId="{B61B9DB8-974A-4555-AC7B-FC8D06C2E1A1}" type="sibTrans" cxnId="{3511562B-1B4F-44D6-86F2-F7716470B01F}">
      <dgm:prSet/>
      <dgm:spPr/>
      <dgm:t>
        <a:bodyPr/>
        <a:lstStyle/>
        <a:p>
          <a:endParaRPr lang="en-US"/>
        </a:p>
      </dgm:t>
    </dgm:pt>
    <dgm:pt modelId="{6C1A8801-35F2-4B37-94FD-D6122C848375}" type="pres">
      <dgm:prSet presAssocID="{E0085D7E-06C8-42E7-A218-4896A4AF455B}" presName="linear" presStyleCnt="0">
        <dgm:presLayoutVars>
          <dgm:animLvl val="lvl"/>
          <dgm:resizeHandles val="exact"/>
        </dgm:presLayoutVars>
      </dgm:prSet>
      <dgm:spPr/>
      <dgm:t>
        <a:bodyPr/>
        <a:lstStyle/>
        <a:p>
          <a:endParaRPr lang="en-US"/>
        </a:p>
      </dgm:t>
    </dgm:pt>
    <dgm:pt modelId="{39A08AB5-E3DC-470D-AC3E-395880FFF447}" type="pres">
      <dgm:prSet presAssocID="{968C3290-81C7-45CE-8EFC-58DF6D44476C}" presName="parentText" presStyleLbl="node1" presStyleIdx="0" presStyleCnt="4">
        <dgm:presLayoutVars>
          <dgm:chMax val="0"/>
          <dgm:bulletEnabled val="1"/>
        </dgm:presLayoutVars>
      </dgm:prSet>
      <dgm:spPr/>
      <dgm:t>
        <a:bodyPr/>
        <a:lstStyle/>
        <a:p>
          <a:endParaRPr lang="en-US"/>
        </a:p>
      </dgm:t>
    </dgm:pt>
    <dgm:pt modelId="{78EC8839-CAC1-48C4-81DD-4843D507B8BC}" type="pres">
      <dgm:prSet presAssocID="{F2056922-7F33-4D52-98C4-A7F1B93CFDC4}" presName="spacer" presStyleCnt="0"/>
      <dgm:spPr/>
    </dgm:pt>
    <dgm:pt modelId="{75FB21A6-1685-493A-8408-0A3900C52B53}" type="pres">
      <dgm:prSet presAssocID="{809383ED-8E63-4DE7-8111-62F5A67E6F13}" presName="parentText" presStyleLbl="node1" presStyleIdx="1" presStyleCnt="4">
        <dgm:presLayoutVars>
          <dgm:chMax val="0"/>
          <dgm:bulletEnabled val="1"/>
        </dgm:presLayoutVars>
      </dgm:prSet>
      <dgm:spPr/>
      <dgm:t>
        <a:bodyPr/>
        <a:lstStyle/>
        <a:p>
          <a:endParaRPr lang="en-US"/>
        </a:p>
      </dgm:t>
    </dgm:pt>
    <dgm:pt modelId="{19773FBB-F981-426E-98B3-ECE20E9F3D48}" type="pres">
      <dgm:prSet presAssocID="{96BF4907-C27F-47AF-85DE-04C4975A9E64}" presName="spacer" presStyleCnt="0"/>
      <dgm:spPr/>
    </dgm:pt>
    <dgm:pt modelId="{887462B2-9799-46B5-B170-8488E5FABDA8}" type="pres">
      <dgm:prSet presAssocID="{DC3D2A3B-C96E-4197-AE87-6FA805AC127E}" presName="parentText" presStyleLbl="node1" presStyleIdx="2" presStyleCnt="4">
        <dgm:presLayoutVars>
          <dgm:chMax val="0"/>
          <dgm:bulletEnabled val="1"/>
        </dgm:presLayoutVars>
      </dgm:prSet>
      <dgm:spPr/>
      <dgm:t>
        <a:bodyPr/>
        <a:lstStyle/>
        <a:p>
          <a:endParaRPr lang="en-US"/>
        </a:p>
      </dgm:t>
    </dgm:pt>
    <dgm:pt modelId="{CD4F712B-C235-41D0-AC1C-E7DFDB5322AF}" type="pres">
      <dgm:prSet presAssocID="{0A55DF14-E8EB-4E41-9562-CB28C558778F}" presName="spacer" presStyleCnt="0"/>
      <dgm:spPr/>
    </dgm:pt>
    <dgm:pt modelId="{F9A19553-9111-4852-8CAB-1F0F3077A71E}" type="pres">
      <dgm:prSet presAssocID="{D14ECDBC-C7AF-4986-B760-0845401A046B}" presName="parentText" presStyleLbl="node1" presStyleIdx="3" presStyleCnt="4">
        <dgm:presLayoutVars>
          <dgm:chMax val="0"/>
          <dgm:bulletEnabled val="1"/>
        </dgm:presLayoutVars>
      </dgm:prSet>
      <dgm:spPr/>
      <dgm:t>
        <a:bodyPr/>
        <a:lstStyle/>
        <a:p>
          <a:endParaRPr lang="en-US"/>
        </a:p>
      </dgm:t>
    </dgm:pt>
  </dgm:ptLst>
  <dgm:cxnLst>
    <dgm:cxn modelId="{E655C354-4238-42C4-A0E0-D54163D3A034}" srcId="{E0085D7E-06C8-42E7-A218-4896A4AF455B}" destId="{809383ED-8E63-4DE7-8111-62F5A67E6F13}" srcOrd="1" destOrd="0" parTransId="{67320F9C-5EDA-4DC0-9720-A34666761915}" sibTransId="{96BF4907-C27F-47AF-85DE-04C4975A9E64}"/>
    <dgm:cxn modelId="{1DED12E3-84CB-418C-B476-7AD90DDBF709}" type="presOf" srcId="{968C3290-81C7-45CE-8EFC-58DF6D44476C}" destId="{39A08AB5-E3DC-470D-AC3E-395880FFF447}" srcOrd="0" destOrd="0" presId="urn:microsoft.com/office/officeart/2005/8/layout/vList2"/>
    <dgm:cxn modelId="{3516BD56-B8B1-4165-9434-E0DAB144932D}" type="presOf" srcId="{D14ECDBC-C7AF-4986-B760-0845401A046B}" destId="{F9A19553-9111-4852-8CAB-1F0F3077A71E}" srcOrd="0" destOrd="0" presId="urn:microsoft.com/office/officeart/2005/8/layout/vList2"/>
    <dgm:cxn modelId="{9B6C2020-AD8F-46D0-9CB5-2BC3523CA9CD}" type="presOf" srcId="{E0085D7E-06C8-42E7-A218-4896A4AF455B}" destId="{6C1A8801-35F2-4B37-94FD-D6122C848375}" srcOrd="0" destOrd="0" presId="urn:microsoft.com/office/officeart/2005/8/layout/vList2"/>
    <dgm:cxn modelId="{594BFBF7-A2C1-442E-9824-703EDF0E5080}" type="presOf" srcId="{809383ED-8E63-4DE7-8111-62F5A67E6F13}" destId="{75FB21A6-1685-493A-8408-0A3900C52B53}" srcOrd="0" destOrd="0" presId="urn:microsoft.com/office/officeart/2005/8/layout/vList2"/>
    <dgm:cxn modelId="{41628E37-9686-41FA-9DC3-E848B0363879}" type="presOf" srcId="{DC3D2A3B-C96E-4197-AE87-6FA805AC127E}" destId="{887462B2-9799-46B5-B170-8488E5FABDA8}" srcOrd="0" destOrd="0" presId="urn:microsoft.com/office/officeart/2005/8/layout/vList2"/>
    <dgm:cxn modelId="{3511562B-1B4F-44D6-86F2-F7716470B01F}" srcId="{E0085D7E-06C8-42E7-A218-4896A4AF455B}" destId="{D14ECDBC-C7AF-4986-B760-0845401A046B}" srcOrd="3" destOrd="0" parTransId="{E5A8A236-904B-45A8-BC64-A6DB96FDA3EC}" sibTransId="{B61B9DB8-974A-4555-AC7B-FC8D06C2E1A1}"/>
    <dgm:cxn modelId="{C44A4949-CF37-413A-A4D0-B963541DF0CD}" srcId="{E0085D7E-06C8-42E7-A218-4896A4AF455B}" destId="{968C3290-81C7-45CE-8EFC-58DF6D44476C}" srcOrd="0" destOrd="0" parTransId="{4CE9116D-D8D4-4EB8-B0DE-7B2C03312B43}" sibTransId="{F2056922-7F33-4D52-98C4-A7F1B93CFDC4}"/>
    <dgm:cxn modelId="{2467E7F6-4D9D-4B88-94D5-135D23D9F820}" srcId="{E0085D7E-06C8-42E7-A218-4896A4AF455B}" destId="{DC3D2A3B-C96E-4197-AE87-6FA805AC127E}" srcOrd="2" destOrd="0" parTransId="{8F427B45-1C75-44B0-93CF-EBB7F685F55A}" sibTransId="{0A55DF14-E8EB-4E41-9562-CB28C558778F}"/>
    <dgm:cxn modelId="{57EB4404-40B3-402A-9EF3-9C94AFC357E3}" type="presParOf" srcId="{6C1A8801-35F2-4B37-94FD-D6122C848375}" destId="{39A08AB5-E3DC-470D-AC3E-395880FFF447}" srcOrd="0" destOrd="0" presId="urn:microsoft.com/office/officeart/2005/8/layout/vList2"/>
    <dgm:cxn modelId="{AAF688A8-7E40-4769-BB20-FD32F16752A4}" type="presParOf" srcId="{6C1A8801-35F2-4B37-94FD-D6122C848375}" destId="{78EC8839-CAC1-48C4-81DD-4843D507B8BC}" srcOrd="1" destOrd="0" presId="urn:microsoft.com/office/officeart/2005/8/layout/vList2"/>
    <dgm:cxn modelId="{B0BF6CC7-4D8E-4FCE-9B8A-242CB91F7EAF}" type="presParOf" srcId="{6C1A8801-35F2-4B37-94FD-D6122C848375}" destId="{75FB21A6-1685-493A-8408-0A3900C52B53}" srcOrd="2" destOrd="0" presId="urn:microsoft.com/office/officeart/2005/8/layout/vList2"/>
    <dgm:cxn modelId="{52C180A7-CA16-4CAF-B4A9-59202F7D0F57}" type="presParOf" srcId="{6C1A8801-35F2-4B37-94FD-D6122C848375}" destId="{19773FBB-F981-426E-98B3-ECE20E9F3D48}" srcOrd="3" destOrd="0" presId="urn:microsoft.com/office/officeart/2005/8/layout/vList2"/>
    <dgm:cxn modelId="{10400CED-6899-4EE7-BA19-69C84F311CEF}" type="presParOf" srcId="{6C1A8801-35F2-4B37-94FD-D6122C848375}" destId="{887462B2-9799-46B5-B170-8488E5FABDA8}" srcOrd="4" destOrd="0" presId="urn:microsoft.com/office/officeart/2005/8/layout/vList2"/>
    <dgm:cxn modelId="{E879DA6C-41F4-44BE-89EF-E6E6C44046FE}" type="presParOf" srcId="{6C1A8801-35F2-4B37-94FD-D6122C848375}" destId="{CD4F712B-C235-41D0-AC1C-E7DFDB5322AF}" srcOrd="5" destOrd="0" presId="urn:microsoft.com/office/officeart/2005/8/layout/vList2"/>
    <dgm:cxn modelId="{762137A9-3A3F-43CE-A828-6E1CCAA79861}" type="presParOf" srcId="{6C1A8801-35F2-4B37-94FD-D6122C848375}" destId="{F9A19553-9111-4852-8CAB-1F0F3077A71E}"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A08AB5-E3DC-470D-AC3E-395880FFF447}">
      <dsp:nvSpPr>
        <dsp:cNvPr id="0" name=""/>
        <dsp:cNvSpPr/>
      </dsp:nvSpPr>
      <dsp:spPr>
        <a:xfrm>
          <a:off x="0" y="243691"/>
          <a:ext cx="6666833" cy="1217874"/>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GB" sz="1100" kern="1200" dirty="0"/>
            <a:t>STEP 1</a:t>
          </a:r>
        </a:p>
        <a:p>
          <a:pPr marL="0" marR="0" lvl="0" indent="0" algn="l" defTabSz="914400" eaLnBrk="1" fontAlgn="auto" latinLnBrk="0" hangingPunct="1">
            <a:lnSpc>
              <a:spcPct val="100000"/>
            </a:lnSpc>
            <a:spcBef>
              <a:spcPct val="0"/>
            </a:spcBef>
            <a:spcAft>
              <a:spcPts val="0"/>
            </a:spcAft>
            <a:buClrTx/>
            <a:buSzTx/>
            <a:buFontTx/>
            <a:buNone/>
            <a:tabLst/>
            <a:defRPr/>
          </a:pPr>
          <a:r>
            <a:rPr lang="en-GB" sz="1100" kern="1200" dirty="0"/>
            <a:t>Boil the potatoes whole for 20 mins or just until tender. Drain and allow to cool.</a:t>
          </a:r>
          <a:endParaRPr lang="en-US" sz="1100" kern="1200" dirty="0"/>
        </a:p>
        <a:p>
          <a:pPr marL="0" lvl="0" algn="l" defTabSz="400050">
            <a:lnSpc>
              <a:spcPct val="90000"/>
            </a:lnSpc>
            <a:spcBef>
              <a:spcPct val="0"/>
            </a:spcBef>
            <a:spcAft>
              <a:spcPct val="35000"/>
            </a:spcAft>
            <a:buNone/>
          </a:pPr>
          <a:endParaRPr lang="en-US" sz="1100" kern="1200" dirty="0"/>
        </a:p>
      </dsp:txBody>
      <dsp:txXfrm>
        <a:off x="59452" y="303143"/>
        <a:ext cx="6547929" cy="1098970"/>
      </dsp:txXfrm>
    </dsp:sp>
    <dsp:sp modelId="{75FB21A6-1685-493A-8408-0A3900C52B53}">
      <dsp:nvSpPr>
        <dsp:cNvPr id="0" name=""/>
        <dsp:cNvSpPr/>
      </dsp:nvSpPr>
      <dsp:spPr>
        <a:xfrm>
          <a:off x="0" y="1493245"/>
          <a:ext cx="6666833" cy="1217874"/>
        </a:xfrm>
        <a:prstGeom prst="roundRect">
          <a:avLst/>
        </a:prstGeom>
        <a:gradFill rotWithShape="0">
          <a:gsLst>
            <a:gs pos="0">
              <a:schemeClr val="accent5">
                <a:hueOff val="-2252848"/>
                <a:satOff val="-5806"/>
                <a:lumOff val="-3922"/>
                <a:alphaOff val="0"/>
                <a:satMod val="103000"/>
                <a:lumMod val="102000"/>
                <a:tint val="94000"/>
              </a:schemeClr>
            </a:gs>
            <a:gs pos="50000">
              <a:schemeClr val="accent5">
                <a:hueOff val="-2252848"/>
                <a:satOff val="-5806"/>
                <a:lumOff val="-3922"/>
                <a:alphaOff val="0"/>
                <a:satMod val="110000"/>
                <a:lumMod val="100000"/>
                <a:shade val="100000"/>
              </a:schemeClr>
            </a:gs>
            <a:gs pos="100000">
              <a:schemeClr val="accent5">
                <a:hueOff val="-2252848"/>
                <a:satOff val="-5806"/>
                <a:lumOff val="-392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GB" sz="1100" kern="1200" dirty="0"/>
            <a:t>STEP 2</a:t>
          </a:r>
        </a:p>
        <a:p>
          <a:pPr marL="0" marR="0" lvl="0" indent="0" algn="l" defTabSz="914400" eaLnBrk="1" fontAlgn="auto" latinLnBrk="0" hangingPunct="1">
            <a:lnSpc>
              <a:spcPct val="100000"/>
            </a:lnSpc>
            <a:spcBef>
              <a:spcPct val="0"/>
            </a:spcBef>
            <a:spcAft>
              <a:spcPts val="0"/>
            </a:spcAft>
            <a:buClrTx/>
            <a:buSzTx/>
            <a:buFontTx/>
            <a:buNone/>
            <a:tabLst/>
            <a:defRPr/>
          </a:pPr>
          <a:r>
            <a:rPr lang="en-GB" sz="1100" kern="1200" dirty="0"/>
            <a:t>Return the pan to the heat and add 2 tbsp olive oil and the onion. Cook until softened, then add the lamb. Fry the mince for 5 mins or until cooked through and starting to char. Add the garlic and spice, and stir in the passata. Bring to a simmer, then season to taste, take off the heat and set aside until needed.</a:t>
          </a:r>
          <a:endParaRPr lang="en-US" sz="1100" kern="1200" dirty="0"/>
        </a:p>
        <a:p>
          <a:pPr marL="0" lvl="0" algn="l" defTabSz="444500">
            <a:lnSpc>
              <a:spcPct val="90000"/>
            </a:lnSpc>
            <a:spcBef>
              <a:spcPct val="0"/>
            </a:spcBef>
            <a:spcAft>
              <a:spcPct val="35000"/>
            </a:spcAft>
            <a:buNone/>
          </a:pPr>
          <a:endParaRPr lang="en-US" sz="1100" kern="1200" dirty="0"/>
        </a:p>
      </dsp:txBody>
      <dsp:txXfrm>
        <a:off x="59452" y="1552697"/>
        <a:ext cx="6547929" cy="1098970"/>
      </dsp:txXfrm>
    </dsp:sp>
    <dsp:sp modelId="{887462B2-9799-46B5-B170-8488E5FABDA8}">
      <dsp:nvSpPr>
        <dsp:cNvPr id="0" name=""/>
        <dsp:cNvSpPr/>
      </dsp:nvSpPr>
      <dsp:spPr>
        <a:xfrm>
          <a:off x="0" y="2742799"/>
          <a:ext cx="6666833" cy="1217874"/>
        </a:xfrm>
        <a:prstGeom prst="roundRect">
          <a:avLst/>
        </a:prstGeom>
        <a:gradFill rotWithShape="0">
          <a:gsLst>
            <a:gs pos="0">
              <a:schemeClr val="accent5">
                <a:hueOff val="-4505695"/>
                <a:satOff val="-11613"/>
                <a:lumOff val="-7843"/>
                <a:alphaOff val="0"/>
                <a:satMod val="103000"/>
                <a:lumMod val="102000"/>
                <a:tint val="94000"/>
              </a:schemeClr>
            </a:gs>
            <a:gs pos="50000">
              <a:schemeClr val="accent5">
                <a:hueOff val="-4505695"/>
                <a:satOff val="-11613"/>
                <a:lumOff val="-7843"/>
                <a:alphaOff val="0"/>
                <a:satMod val="110000"/>
                <a:lumMod val="100000"/>
                <a:shade val="100000"/>
              </a:schemeClr>
            </a:gs>
            <a:gs pos="100000">
              <a:schemeClr val="accent5">
                <a:hueOff val="-4505695"/>
                <a:satOff val="-11613"/>
                <a:lumOff val="-784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GB" sz="1100" kern="1200" dirty="0"/>
            <a:t>STEP 3</a:t>
          </a:r>
        </a:p>
        <a:p>
          <a:pPr marL="0" marR="0" lvl="0" indent="0" algn="l" defTabSz="914400" eaLnBrk="1" fontAlgn="auto" latinLnBrk="0" hangingPunct="1">
            <a:lnSpc>
              <a:spcPct val="100000"/>
            </a:lnSpc>
            <a:spcBef>
              <a:spcPct val="0"/>
            </a:spcBef>
            <a:spcAft>
              <a:spcPts val="0"/>
            </a:spcAft>
            <a:buClrTx/>
            <a:buSzTx/>
            <a:buFontTx/>
            <a:buNone/>
            <a:tabLst/>
            <a:defRPr/>
          </a:pPr>
          <a:r>
            <a:rPr lang="en-GB" sz="1100" kern="1200" dirty="0"/>
            <a:t>Heat oven to 220C/200C fan/gas 7. Warm a griddle pan over a high heat and brush a little oil over the aubergines. Grill for 2-3 mins each side or until char lines appear. You may have to do this in 3-4 batches.</a:t>
          </a:r>
          <a:endParaRPr lang="en-US" sz="1100" kern="1200" dirty="0"/>
        </a:p>
        <a:p>
          <a:pPr marL="0" lvl="0" algn="l" defTabSz="400050">
            <a:lnSpc>
              <a:spcPct val="90000"/>
            </a:lnSpc>
            <a:spcBef>
              <a:spcPct val="0"/>
            </a:spcBef>
            <a:spcAft>
              <a:spcPct val="35000"/>
            </a:spcAft>
            <a:buNone/>
          </a:pPr>
          <a:endParaRPr lang="en-US" sz="1100" kern="1200" dirty="0"/>
        </a:p>
      </dsp:txBody>
      <dsp:txXfrm>
        <a:off x="59452" y="2802251"/>
        <a:ext cx="6547929" cy="1098970"/>
      </dsp:txXfrm>
    </dsp:sp>
    <dsp:sp modelId="{F9A19553-9111-4852-8CAB-1F0F3077A71E}">
      <dsp:nvSpPr>
        <dsp:cNvPr id="0" name=""/>
        <dsp:cNvSpPr/>
      </dsp:nvSpPr>
      <dsp:spPr>
        <a:xfrm>
          <a:off x="0" y="3992354"/>
          <a:ext cx="6666833" cy="1217874"/>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GB" sz="1100" kern="1200" dirty="0"/>
            <a:t>STEP 4</a:t>
          </a:r>
        </a:p>
        <a:p>
          <a:pPr marL="0" marR="0" lvl="0" indent="0" algn="l" defTabSz="914400" eaLnBrk="1" fontAlgn="auto" latinLnBrk="0" hangingPunct="1">
            <a:lnSpc>
              <a:spcPct val="100000"/>
            </a:lnSpc>
            <a:spcBef>
              <a:spcPct val="0"/>
            </a:spcBef>
            <a:spcAft>
              <a:spcPts val="0"/>
            </a:spcAft>
            <a:buClrTx/>
            <a:buSzTx/>
            <a:buFontTx/>
            <a:buNone/>
            <a:tabLst/>
            <a:defRPr/>
          </a:pPr>
          <a:r>
            <a:rPr lang="en-GB" sz="1100" kern="1200" dirty="0"/>
            <a:t>Once cool enough to handle, cut the boiled potatoes into thick slices. Put 1 tbsp oil in the base of a deep ovenproof dish and start with a layer of potatoes, then aubergines, a sprinkling of seasoning, then a layer of the lamb mixture. Repeat until all the mixture is used up, ending with a layer of aubergines. Spread the crème </a:t>
          </a:r>
          <a:r>
            <a:rPr lang="en-GB" sz="1100" kern="1200" dirty="0" err="1"/>
            <a:t>fraîche</a:t>
          </a:r>
          <a:r>
            <a:rPr lang="en-GB" sz="1100" kern="1200" dirty="0"/>
            <a:t> over the top and scatter with the cheese. Put in the oven for 10 mins or until the cheese is golden.</a:t>
          </a:r>
          <a:endParaRPr lang="en-US" sz="1100" kern="1200" dirty="0"/>
        </a:p>
        <a:p>
          <a:pPr marL="0" lvl="0" algn="l" defTabSz="488950">
            <a:lnSpc>
              <a:spcPct val="90000"/>
            </a:lnSpc>
            <a:spcBef>
              <a:spcPct val="0"/>
            </a:spcBef>
            <a:spcAft>
              <a:spcPct val="35000"/>
            </a:spcAft>
            <a:buNone/>
          </a:pPr>
          <a:endParaRPr lang="en-US" sz="1100" kern="1200" dirty="0"/>
        </a:p>
      </dsp:txBody>
      <dsp:txXfrm>
        <a:off x="59452" y="4051806"/>
        <a:ext cx="6547929" cy="109897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C9889-C8CB-4249-85A4-07638A3A69D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E980246-FF1B-495C-9C1F-B58C52C717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7E913CA-2EB8-48A2-B158-80D6EE2BB444}"/>
              </a:ext>
            </a:extLst>
          </p:cNvPr>
          <p:cNvSpPr>
            <a:spLocks noGrp="1"/>
          </p:cNvSpPr>
          <p:nvPr>
            <p:ph type="dt" sz="half" idx="10"/>
          </p:nvPr>
        </p:nvSpPr>
        <p:spPr/>
        <p:txBody>
          <a:bodyPr/>
          <a:lstStyle/>
          <a:p>
            <a:fld id="{56424E33-11EA-4A96-9458-380EDF76C3C7}" type="datetimeFigureOut">
              <a:rPr lang="en-GB" smtClean="0"/>
              <a:t>11/05/2021</a:t>
            </a:fld>
            <a:endParaRPr lang="en-GB"/>
          </a:p>
        </p:txBody>
      </p:sp>
      <p:sp>
        <p:nvSpPr>
          <p:cNvPr id="5" name="Footer Placeholder 4">
            <a:extLst>
              <a:ext uri="{FF2B5EF4-FFF2-40B4-BE49-F238E27FC236}">
                <a16:creationId xmlns:a16="http://schemas.microsoft.com/office/drawing/2014/main" id="{F8805429-C82A-44EB-A8B5-9B3C0EC0CDC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AD3DD2C-4BCC-48B9-9E64-EBD37BD2FC09}"/>
              </a:ext>
            </a:extLst>
          </p:cNvPr>
          <p:cNvSpPr>
            <a:spLocks noGrp="1"/>
          </p:cNvSpPr>
          <p:nvPr>
            <p:ph type="sldNum" sz="quarter" idx="12"/>
          </p:nvPr>
        </p:nvSpPr>
        <p:spPr/>
        <p:txBody>
          <a:bodyPr/>
          <a:lstStyle/>
          <a:p>
            <a:fld id="{816014E4-CA45-46B0-9733-910727EB0DF8}" type="slidenum">
              <a:rPr lang="en-GB" smtClean="0"/>
              <a:t>‹#›</a:t>
            </a:fld>
            <a:endParaRPr lang="en-GB"/>
          </a:p>
        </p:txBody>
      </p:sp>
    </p:spTree>
    <p:extLst>
      <p:ext uri="{BB962C8B-B14F-4D97-AF65-F5344CB8AC3E}">
        <p14:creationId xmlns:p14="http://schemas.microsoft.com/office/powerpoint/2010/main" val="2284416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56FC5-6126-44A3-B722-74F8C271DAC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35F83E8-9713-41EE-BCA1-FED406EE4B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D9E344-DBC7-4937-9F19-96800699479F}"/>
              </a:ext>
            </a:extLst>
          </p:cNvPr>
          <p:cNvSpPr>
            <a:spLocks noGrp="1"/>
          </p:cNvSpPr>
          <p:nvPr>
            <p:ph type="dt" sz="half" idx="10"/>
          </p:nvPr>
        </p:nvSpPr>
        <p:spPr/>
        <p:txBody>
          <a:bodyPr/>
          <a:lstStyle/>
          <a:p>
            <a:fld id="{56424E33-11EA-4A96-9458-380EDF76C3C7}" type="datetimeFigureOut">
              <a:rPr lang="en-GB" smtClean="0"/>
              <a:t>11/05/2021</a:t>
            </a:fld>
            <a:endParaRPr lang="en-GB"/>
          </a:p>
        </p:txBody>
      </p:sp>
      <p:sp>
        <p:nvSpPr>
          <p:cNvPr id="5" name="Footer Placeholder 4">
            <a:extLst>
              <a:ext uri="{FF2B5EF4-FFF2-40B4-BE49-F238E27FC236}">
                <a16:creationId xmlns:a16="http://schemas.microsoft.com/office/drawing/2014/main" id="{AADEF4C5-01B9-41FC-A1CC-A62F2B063C7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0551E14-62B2-4EB8-865A-50EF9091C1FE}"/>
              </a:ext>
            </a:extLst>
          </p:cNvPr>
          <p:cNvSpPr>
            <a:spLocks noGrp="1"/>
          </p:cNvSpPr>
          <p:nvPr>
            <p:ph type="sldNum" sz="quarter" idx="12"/>
          </p:nvPr>
        </p:nvSpPr>
        <p:spPr/>
        <p:txBody>
          <a:bodyPr/>
          <a:lstStyle/>
          <a:p>
            <a:fld id="{816014E4-CA45-46B0-9733-910727EB0DF8}" type="slidenum">
              <a:rPr lang="en-GB" smtClean="0"/>
              <a:t>‹#›</a:t>
            </a:fld>
            <a:endParaRPr lang="en-GB"/>
          </a:p>
        </p:txBody>
      </p:sp>
    </p:spTree>
    <p:extLst>
      <p:ext uri="{BB962C8B-B14F-4D97-AF65-F5344CB8AC3E}">
        <p14:creationId xmlns:p14="http://schemas.microsoft.com/office/powerpoint/2010/main" val="1115271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9F4310-CF41-48D2-AB22-493460928EE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8D591BC-09A3-47AD-91C7-16C6F571B7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CFCB526-1714-469E-B63E-6A0DAF06515C}"/>
              </a:ext>
            </a:extLst>
          </p:cNvPr>
          <p:cNvSpPr>
            <a:spLocks noGrp="1"/>
          </p:cNvSpPr>
          <p:nvPr>
            <p:ph type="dt" sz="half" idx="10"/>
          </p:nvPr>
        </p:nvSpPr>
        <p:spPr/>
        <p:txBody>
          <a:bodyPr/>
          <a:lstStyle/>
          <a:p>
            <a:fld id="{56424E33-11EA-4A96-9458-380EDF76C3C7}" type="datetimeFigureOut">
              <a:rPr lang="en-GB" smtClean="0"/>
              <a:t>11/05/2021</a:t>
            </a:fld>
            <a:endParaRPr lang="en-GB"/>
          </a:p>
        </p:txBody>
      </p:sp>
      <p:sp>
        <p:nvSpPr>
          <p:cNvPr id="5" name="Footer Placeholder 4">
            <a:extLst>
              <a:ext uri="{FF2B5EF4-FFF2-40B4-BE49-F238E27FC236}">
                <a16:creationId xmlns:a16="http://schemas.microsoft.com/office/drawing/2014/main" id="{7B5609E8-8089-48A2-9F71-25C80FF3B70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D942E2D-A03A-4CD7-A850-0FC48577FF59}"/>
              </a:ext>
            </a:extLst>
          </p:cNvPr>
          <p:cNvSpPr>
            <a:spLocks noGrp="1"/>
          </p:cNvSpPr>
          <p:nvPr>
            <p:ph type="sldNum" sz="quarter" idx="12"/>
          </p:nvPr>
        </p:nvSpPr>
        <p:spPr/>
        <p:txBody>
          <a:bodyPr/>
          <a:lstStyle/>
          <a:p>
            <a:fld id="{816014E4-CA45-46B0-9733-910727EB0DF8}" type="slidenum">
              <a:rPr lang="en-GB" smtClean="0"/>
              <a:t>‹#›</a:t>
            </a:fld>
            <a:endParaRPr lang="en-GB"/>
          </a:p>
        </p:txBody>
      </p:sp>
    </p:spTree>
    <p:extLst>
      <p:ext uri="{BB962C8B-B14F-4D97-AF65-F5344CB8AC3E}">
        <p14:creationId xmlns:p14="http://schemas.microsoft.com/office/powerpoint/2010/main" val="3090918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42F50-4AB7-41E8-96CB-C0FF72EA5CD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186CFA6-CF36-4FBB-87BD-1151424BE97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0161E74-6C43-4AF4-A0BB-E25C6D433422}"/>
              </a:ext>
            </a:extLst>
          </p:cNvPr>
          <p:cNvSpPr>
            <a:spLocks noGrp="1"/>
          </p:cNvSpPr>
          <p:nvPr>
            <p:ph type="dt" sz="half" idx="10"/>
          </p:nvPr>
        </p:nvSpPr>
        <p:spPr/>
        <p:txBody>
          <a:bodyPr/>
          <a:lstStyle/>
          <a:p>
            <a:fld id="{56424E33-11EA-4A96-9458-380EDF76C3C7}" type="datetimeFigureOut">
              <a:rPr lang="en-GB" smtClean="0"/>
              <a:t>11/05/2021</a:t>
            </a:fld>
            <a:endParaRPr lang="en-GB"/>
          </a:p>
        </p:txBody>
      </p:sp>
      <p:sp>
        <p:nvSpPr>
          <p:cNvPr id="5" name="Footer Placeholder 4">
            <a:extLst>
              <a:ext uri="{FF2B5EF4-FFF2-40B4-BE49-F238E27FC236}">
                <a16:creationId xmlns:a16="http://schemas.microsoft.com/office/drawing/2014/main" id="{3DE67D44-857B-4BDE-A7FF-5C45B49E1A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FEA8F2-587A-4FDE-B891-8B9208E32ABC}"/>
              </a:ext>
            </a:extLst>
          </p:cNvPr>
          <p:cNvSpPr>
            <a:spLocks noGrp="1"/>
          </p:cNvSpPr>
          <p:nvPr>
            <p:ph type="sldNum" sz="quarter" idx="12"/>
          </p:nvPr>
        </p:nvSpPr>
        <p:spPr/>
        <p:txBody>
          <a:bodyPr/>
          <a:lstStyle/>
          <a:p>
            <a:fld id="{816014E4-CA45-46B0-9733-910727EB0DF8}" type="slidenum">
              <a:rPr lang="en-GB" smtClean="0"/>
              <a:t>‹#›</a:t>
            </a:fld>
            <a:endParaRPr lang="en-GB"/>
          </a:p>
        </p:txBody>
      </p:sp>
    </p:spTree>
    <p:extLst>
      <p:ext uri="{BB962C8B-B14F-4D97-AF65-F5344CB8AC3E}">
        <p14:creationId xmlns:p14="http://schemas.microsoft.com/office/powerpoint/2010/main" val="1842537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AB104-D357-4092-8FB6-3385E0FD7C9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C91F553-2152-46CF-B191-05F1CDA473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3A7690-E8B3-45AF-B783-511F2A23CBB4}"/>
              </a:ext>
            </a:extLst>
          </p:cNvPr>
          <p:cNvSpPr>
            <a:spLocks noGrp="1"/>
          </p:cNvSpPr>
          <p:nvPr>
            <p:ph type="dt" sz="half" idx="10"/>
          </p:nvPr>
        </p:nvSpPr>
        <p:spPr/>
        <p:txBody>
          <a:bodyPr/>
          <a:lstStyle/>
          <a:p>
            <a:fld id="{56424E33-11EA-4A96-9458-380EDF76C3C7}" type="datetimeFigureOut">
              <a:rPr lang="en-GB" smtClean="0"/>
              <a:t>11/05/2021</a:t>
            </a:fld>
            <a:endParaRPr lang="en-GB"/>
          </a:p>
        </p:txBody>
      </p:sp>
      <p:sp>
        <p:nvSpPr>
          <p:cNvPr id="5" name="Footer Placeholder 4">
            <a:extLst>
              <a:ext uri="{FF2B5EF4-FFF2-40B4-BE49-F238E27FC236}">
                <a16:creationId xmlns:a16="http://schemas.microsoft.com/office/drawing/2014/main" id="{DA6A5156-6696-4E0C-9541-AA1FFC18B02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3503B12-07BD-464E-9031-176BC2CD52EB}"/>
              </a:ext>
            </a:extLst>
          </p:cNvPr>
          <p:cNvSpPr>
            <a:spLocks noGrp="1"/>
          </p:cNvSpPr>
          <p:nvPr>
            <p:ph type="sldNum" sz="quarter" idx="12"/>
          </p:nvPr>
        </p:nvSpPr>
        <p:spPr/>
        <p:txBody>
          <a:bodyPr/>
          <a:lstStyle/>
          <a:p>
            <a:fld id="{816014E4-CA45-46B0-9733-910727EB0DF8}" type="slidenum">
              <a:rPr lang="en-GB" smtClean="0"/>
              <a:t>‹#›</a:t>
            </a:fld>
            <a:endParaRPr lang="en-GB"/>
          </a:p>
        </p:txBody>
      </p:sp>
    </p:spTree>
    <p:extLst>
      <p:ext uri="{BB962C8B-B14F-4D97-AF65-F5344CB8AC3E}">
        <p14:creationId xmlns:p14="http://schemas.microsoft.com/office/powerpoint/2010/main" val="18927752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3C307-86E3-46CE-827C-680E4919037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AF34161-4A79-4A46-8904-9BA186F3A4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A8CBED7-5F9F-4B44-B7B9-CD73C49DECD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EF624BB-4DBB-475D-B3A8-B26650EE6DEB}"/>
              </a:ext>
            </a:extLst>
          </p:cNvPr>
          <p:cNvSpPr>
            <a:spLocks noGrp="1"/>
          </p:cNvSpPr>
          <p:nvPr>
            <p:ph type="dt" sz="half" idx="10"/>
          </p:nvPr>
        </p:nvSpPr>
        <p:spPr/>
        <p:txBody>
          <a:bodyPr/>
          <a:lstStyle/>
          <a:p>
            <a:fld id="{56424E33-11EA-4A96-9458-380EDF76C3C7}" type="datetimeFigureOut">
              <a:rPr lang="en-GB" smtClean="0"/>
              <a:t>11/05/2021</a:t>
            </a:fld>
            <a:endParaRPr lang="en-GB"/>
          </a:p>
        </p:txBody>
      </p:sp>
      <p:sp>
        <p:nvSpPr>
          <p:cNvPr id="6" name="Footer Placeholder 5">
            <a:extLst>
              <a:ext uri="{FF2B5EF4-FFF2-40B4-BE49-F238E27FC236}">
                <a16:creationId xmlns:a16="http://schemas.microsoft.com/office/drawing/2014/main" id="{F76CE5B7-4146-4B2B-B53E-CB212112DA7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63B2D8A-1A2F-4974-8C00-E4619C0664EF}"/>
              </a:ext>
            </a:extLst>
          </p:cNvPr>
          <p:cNvSpPr>
            <a:spLocks noGrp="1"/>
          </p:cNvSpPr>
          <p:nvPr>
            <p:ph type="sldNum" sz="quarter" idx="12"/>
          </p:nvPr>
        </p:nvSpPr>
        <p:spPr/>
        <p:txBody>
          <a:bodyPr/>
          <a:lstStyle/>
          <a:p>
            <a:fld id="{816014E4-CA45-46B0-9733-910727EB0DF8}" type="slidenum">
              <a:rPr lang="en-GB" smtClean="0"/>
              <a:t>‹#›</a:t>
            </a:fld>
            <a:endParaRPr lang="en-GB"/>
          </a:p>
        </p:txBody>
      </p:sp>
    </p:spTree>
    <p:extLst>
      <p:ext uri="{BB962C8B-B14F-4D97-AF65-F5344CB8AC3E}">
        <p14:creationId xmlns:p14="http://schemas.microsoft.com/office/powerpoint/2010/main" val="22560660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EC538-220A-4924-A6CE-88EECC7895A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B1A258A-B9D7-4678-9F23-1C8317367E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B5CF8C-9583-4E8C-AE2F-43D888D32B8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F916147-D92B-4BDC-9163-24653E59CE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9073B-AC63-497D-83E1-8EE68535BEF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FAE9693-C58F-4A85-A1C7-E69DC61A5F2B}"/>
              </a:ext>
            </a:extLst>
          </p:cNvPr>
          <p:cNvSpPr>
            <a:spLocks noGrp="1"/>
          </p:cNvSpPr>
          <p:nvPr>
            <p:ph type="dt" sz="half" idx="10"/>
          </p:nvPr>
        </p:nvSpPr>
        <p:spPr/>
        <p:txBody>
          <a:bodyPr/>
          <a:lstStyle/>
          <a:p>
            <a:fld id="{56424E33-11EA-4A96-9458-380EDF76C3C7}" type="datetimeFigureOut">
              <a:rPr lang="en-GB" smtClean="0"/>
              <a:t>11/05/2021</a:t>
            </a:fld>
            <a:endParaRPr lang="en-GB"/>
          </a:p>
        </p:txBody>
      </p:sp>
      <p:sp>
        <p:nvSpPr>
          <p:cNvPr id="8" name="Footer Placeholder 7">
            <a:extLst>
              <a:ext uri="{FF2B5EF4-FFF2-40B4-BE49-F238E27FC236}">
                <a16:creationId xmlns:a16="http://schemas.microsoft.com/office/drawing/2014/main" id="{A7515776-A74F-475C-BAB4-AFC6A921540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7A8FA10-2E4F-477F-93E9-EBC47C18B92F}"/>
              </a:ext>
            </a:extLst>
          </p:cNvPr>
          <p:cNvSpPr>
            <a:spLocks noGrp="1"/>
          </p:cNvSpPr>
          <p:nvPr>
            <p:ph type="sldNum" sz="quarter" idx="12"/>
          </p:nvPr>
        </p:nvSpPr>
        <p:spPr/>
        <p:txBody>
          <a:bodyPr/>
          <a:lstStyle/>
          <a:p>
            <a:fld id="{816014E4-CA45-46B0-9733-910727EB0DF8}" type="slidenum">
              <a:rPr lang="en-GB" smtClean="0"/>
              <a:t>‹#›</a:t>
            </a:fld>
            <a:endParaRPr lang="en-GB"/>
          </a:p>
        </p:txBody>
      </p:sp>
    </p:spTree>
    <p:extLst>
      <p:ext uri="{BB962C8B-B14F-4D97-AF65-F5344CB8AC3E}">
        <p14:creationId xmlns:p14="http://schemas.microsoft.com/office/powerpoint/2010/main" val="2353576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54B75-8C9D-40F1-BD98-BE403C691FA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A79692-72F0-48A3-BF9D-74FBB13EFFAB}"/>
              </a:ext>
            </a:extLst>
          </p:cNvPr>
          <p:cNvSpPr>
            <a:spLocks noGrp="1"/>
          </p:cNvSpPr>
          <p:nvPr>
            <p:ph type="dt" sz="half" idx="10"/>
          </p:nvPr>
        </p:nvSpPr>
        <p:spPr/>
        <p:txBody>
          <a:bodyPr/>
          <a:lstStyle/>
          <a:p>
            <a:fld id="{56424E33-11EA-4A96-9458-380EDF76C3C7}" type="datetimeFigureOut">
              <a:rPr lang="en-GB" smtClean="0"/>
              <a:t>11/05/2021</a:t>
            </a:fld>
            <a:endParaRPr lang="en-GB"/>
          </a:p>
        </p:txBody>
      </p:sp>
      <p:sp>
        <p:nvSpPr>
          <p:cNvPr id="4" name="Footer Placeholder 3">
            <a:extLst>
              <a:ext uri="{FF2B5EF4-FFF2-40B4-BE49-F238E27FC236}">
                <a16:creationId xmlns:a16="http://schemas.microsoft.com/office/drawing/2014/main" id="{0B990368-7F2A-48CD-BC75-2A094E2E4C4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978473D-1845-4136-98C8-B735AE74FBB5}"/>
              </a:ext>
            </a:extLst>
          </p:cNvPr>
          <p:cNvSpPr>
            <a:spLocks noGrp="1"/>
          </p:cNvSpPr>
          <p:nvPr>
            <p:ph type="sldNum" sz="quarter" idx="12"/>
          </p:nvPr>
        </p:nvSpPr>
        <p:spPr/>
        <p:txBody>
          <a:bodyPr/>
          <a:lstStyle/>
          <a:p>
            <a:fld id="{816014E4-CA45-46B0-9733-910727EB0DF8}" type="slidenum">
              <a:rPr lang="en-GB" smtClean="0"/>
              <a:t>‹#›</a:t>
            </a:fld>
            <a:endParaRPr lang="en-GB"/>
          </a:p>
        </p:txBody>
      </p:sp>
    </p:spTree>
    <p:extLst>
      <p:ext uri="{BB962C8B-B14F-4D97-AF65-F5344CB8AC3E}">
        <p14:creationId xmlns:p14="http://schemas.microsoft.com/office/powerpoint/2010/main" val="21909729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09C1CF-A158-4805-9E06-4334FEEA8A2D}"/>
              </a:ext>
            </a:extLst>
          </p:cNvPr>
          <p:cNvSpPr>
            <a:spLocks noGrp="1"/>
          </p:cNvSpPr>
          <p:nvPr>
            <p:ph type="dt" sz="half" idx="10"/>
          </p:nvPr>
        </p:nvSpPr>
        <p:spPr/>
        <p:txBody>
          <a:bodyPr/>
          <a:lstStyle/>
          <a:p>
            <a:fld id="{56424E33-11EA-4A96-9458-380EDF76C3C7}" type="datetimeFigureOut">
              <a:rPr lang="en-GB" smtClean="0"/>
              <a:t>11/05/2021</a:t>
            </a:fld>
            <a:endParaRPr lang="en-GB"/>
          </a:p>
        </p:txBody>
      </p:sp>
      <p:sp>
        <p:nvSpPr>
          <p:cNvPr id="3" name="Footer Placeholder 2">
            <a:extLst>
              <a:ext uri="{FF2B5EF4-FFF2-40B4-BE49-F238E27FC236}">
                <a16:creationId xmlns:a16="http://schemas.microsoft.com/office/drawing/2014/main" id="{1E45CF6C-5370-4F1E-BC9D-43CC8269D83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2CAA493-08D9-44E0-BDF5-E44F680AD747}"/>
              </a:ext>
            </a:extLst>
          </p:cNvPr>
          <p:cNvSpPr>
            <a:spLocks noGrp="1"/>
          </p:cNvSpPr>
          <p:nvPr>
            <p:ph type="sldNum" sz="quarter" idx="12"/>
          </p:nvPr>
        </p:nvSpPr>
        <p:spPr/>
        <p:txBody>
          <a:bodyPr/>
          <a:lstStyle/>
          <a:p>
            <a:fld id="{816014E4-CA45-46B0-9733-910727EB0DF8}" type="slidenum">
              <a:rPr lang="en-GB" smtClean="0"/>
              <a:t>‹#›</a:t>
            </a:fld>
            <a:endParaRPr lang="en-GB"/>
          </a:p>
        </p:txBody>
      </p:sp>
    </p:spTree>
    <p:extLst>
      <p:ext uri="{BB962C8B-B14F-4D97-AF65-F5344CB8AC3E}">
        <p14:creationId xmlns:p14="http://schemas.microsoft.com/office/powerpoint/2010/main" val="4146396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40265-42D8-43CF-A2FA-AF34A59577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0831740-EE02-46C7-A946-F161D3170F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3AB92C6-0231-44A1-BD52-8CA95DA66C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432C56-3D3E-404F-A6E1-61E3D8E22F18}"/>
              </a:ext>
            </a:extLst>
          </p:cNvPr>
          <p:cNvSpPr>
            <a:spLocks noGrp="1"/>
          </p:cNvSpPr>
          <p:nvPr>
            <p:ph type="dt" sz="half" idx="10"/>
          </p:nvPr>
        </p:nvSpPr>
        <p:spPr/>
        <p:txBody>
          <a:bodyPr/>
          <a:lstStyle/>
          <a:p>
            <a:fld id="{56424E33-11EA-4A96-9458-380EDF76C3C7}" type="datetimeFigureOut">
              <a:rPr lang="en-GB" smtClean="0"/>
              <a:t>11/05/2021</a:t>
            </a:fld>
            <a:endParaRPr lang="en-GB"/>
          </a:p>
        </p:txBody>
      </p:sp>
      <p:sp>
        <p:nvSpPr>
          <p:cNvPr id="6" name="Footer Placeholder 5">
            <a:extLst>
              <a:ext uri="{FF2B5EF4-FFF2-40B4-BE49-F238E27FC236}">
                <a16:creationId xmlns:a16="http://schemas.microsoft.com/office/drawing/2014/main" id="{8EDF4387-E242-418F-9E60-555696A556F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5E33661-FB0A-4900-895E-960EA1E7C99C}"/>
              </a:ext>
            </a:extLst>
          </p:cNvPr>
          <p:cNvSpPr>
            <a:spLocks noGrp="1"/>
          </p:cNvSpPr>
          <p:nvPr>
            <p:ph type="sldNum" sz="quarter" idx="12"/>
          </p:nvPr>
        </p:nvSpPr>
        <p:spPr/>
        <p:txBody>
          <a:bodyPr/>
          <a:lstStyle/>
          <a:p>
            <a:fld id="{816014E4-CA45-46B0-9733-910727EB0DF8}" type="slidenum">
              <a:rPr lang="en-GB" smtClean="0"/>
              <a:t>‹#›</a:t>
            </a:fld>
            <a:endParaRPr lang="en-GB"/>
          </a:p>
        </p:txBody>
      </p:sp>
    </p:spTree>
    <p:extLst>
      <p:ext uri="{BB962C8B-B14F-4D97-AF65-F5344CB8AC3E}">
        <p14:creationId xmlns:p14="http://schemas.microsoft.com/office/powerpoint/2010/main" val="1788989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72AD0-79A9-44E0-AE9D-2F9CF21A3C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354857D-5989-4588-B2DF-15278A639E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234E1CB-8C57-4E96-B20E-8A7E7D913E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CEE1D3-69D0-4B17-BA30-5EA5D1CC0486}"/>
              </a:ext>
            </a:extLst>
          </p:cNvPr>
          <p:cNvSpPr>
            <a:spLocks noGrp="1"/>
          </p:cNvSpPr>
          <p:nvPr>
            <p:ph type="dt" sz="half" idx="10"/>
          </p:nvPr>
        </p:nvSpPr>
        <p:spPr/>
        <p:txBody>
          <a:bodyPr/>
          <a:lstStyle/>
          <a:p>
            <a:fld id="{56424E33-11EA-4A96-9458-380EDF76C3C7}" type="datetimeFigureOut">
              <a:rPr lang="en-GB" smtClean="0"/>
              <a:t>11/05/2021</a:t>
            </a:fld>
            <a:endParaRPr lang="en-GB"/>
          </a:p>
        </p:txBody>
      </p:sp>
      <p:sp>
        <p:nvSpPr>
          <p:cNvPr id="6" name="Footer Placeholder 5">
            <a:extLst>
              <a:ext uri="{FF2B5EF4-FFF2-40B4-BE49-F238E27FC236}">
                <a16:creationId xmlns:a16="http://schemas.microsoft.com/office/drawing/2014/main" id="{646C57A7-BFCC-4D3B-9DBC-BD62C9FF113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364F7FD-B869-4D43-AA0A-E11EE2EF2A19}"/>
              </a:ext>
            </a:extLst>
          </p:cNvPr>
          <p:cNvSpPr>
            <a:spLocks noGrp="1"/>
          </p:cNvSpPr>
          <p:nvPr>
            <p:ph type="sldNum" sz="quarter" idx="12"/>
          </p:nvPr>
        </p:nvSpPr>
        <p:spPr/>
        <p:txBody>
          <a:bodyPr/>
          <a:lstStyle/>
          <a:p>
            <a:fld id="{816014E4-CA45-46B0-9733-910727EB0DF8}" type="slidenum">
              <a:rPr lang="en-GB" smtClean="0"/>
              <a:t>‹#›</a:t>
            </a:fld>
            <a:endParaRPr lang="en-GB"/>
          </a:p>
        </p:txBody>
      </p:sp>
    </p:spTree>
    <p:extLst>
      <p:ext uri="{BB962C8B-B14F-4D97-AF65-F5344CB8AC3E}">
        <p14:creationId xmlns:p14="http://schemas.microsoft.com/office/powerpoint/2010/main" val="6628747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7AECEA-3638-4476-9BC4-F3E478B043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5CF25AE-DA42-44F3-B752-20279EBC2E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0036293-6837-4598-90A8-F9D1ED5929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424E33-11EA-4A96-9458-380EDF76C3C7}" type="datetimeFigureOut">
              <a:rPr lang="en-GB" smtClean="0"/>
              <a:t>11/05/2021</a:t>
            </a:fld>
            <a:endParaRPr lang="en-GB"/>
          </a:p>
        </p:txBody>
      </p:sp>
      <p:sp>
        <p:nvSpPr>
          <p:cNvPr id="5" name="Footer Placeholder 4">
            <a:extLst>
              <a:ext uri="{FF2B5EF4-FFF2-40B4-BE49-F238E27FC236}">
                <a16:creationId xmlns:a16="http://schemas.microsoft.com/office/drawing/2014/main" id="{957DB841-6A94-492D-BCF8-B31B0196AA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BC31CCB-B02E-47CF-9B32-4EF84FAE38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6014E4-CA45-46B0-9733-910727EB0DF8}" type="slidenum">
              <a:rPr lang="en-GB" smtClean="0"/>
              <a:t>‹#›</a:t>
            </a:fld>
            <a:endParaRPr lang="en-GB"/>
          </a:p>
        </p:txBody>
      </p:sp>
    </p:spTree>
    <p:extLst>
      <p:ext uri="{BB962C8B-B14F-4D97-AF65-F5344CB8AC3E}">
        <p14:creationId xmlns:p14="http://schemas.microsoft.com/office/powerpoint/2010/main" val="26161388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hild standing next to a plate of food&#10;&#10;Description automatically generated with low confidence">
            <a:extLst>
              <a:ext uri="{FF2B5EF4-FFF2-40B4-BE49-F238E27FC236}">
                <a16:creationId xmlns:a16="http://schemas.microsoft.com/office/drawing/2014/main" id="{AD57BE28-A244-4D79-AC35-735681AC3D00}"/>
              </a:ext>
            </a:extLst>
          </p:cNvPr>
          <p:cNvPicPr>
            <a:picLocks noChangeAspect="1"/>
          </p:cNvPicPr>
          <p:nvPr/>
        </p:nvPicPr>
        <p:blipFill rotWithShape="1">
          <a:blip r:embed="rId2">
            <a:extLst>
              <a:ext uri="{28A0092B-C50C-407E-A947-70E740481C1C}">
                <a14:useLocalDpi xmlns:a14="http://schemas.microsoft.com/office/drawing/2010/main" val="0"/>
              </a:ext>
            </a:extLst>
          </a:blip>
          <a:srcRect r="13818" b="9091"/>
          <a:stretch/>
        </p:blipFill>
        <p:spPr>
          <a:xfrm>
            <a:off x="3523488" y="10"/>
            <a:ext cx="8668512" cy="6857990"/>
          </a:xfrm>
          <a:prstGeom prst="rect">
            <a:avLst/>
          </a:prstGeom>
        </p:spPr>
      </p:pic>
      <p:sp>
        <p:nvSpPr>
          <p:cNvPr id="19"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709C5E4-8818-4839-8ED8-0FE9294C799D}"/>
              </a:ext>
            </a:extLst>
          </p:cNvPr>
          <p:cNvSpPr>
            <a:spLocks noGrp="1"/>
          </p:cNvSpPr>
          <p:nvPr>
            <p:ph type="ctrTitle"/>
          </p:nvPr>
        </p:nvSpPr>
        <p:spPr>
          <a:xfrm>
            <a:off x="477981" y="1122363"/>
            <a:ext cx="4023360" cy="3204134"/>
          </a:xfrm>
        </p:spPr>
        <p:txBody>
          <a:bodyPr anchor="b">
            <a:normAutofit/>
          </a:bodyPr>
          <a:lstStyle/>
          <a:p>
            <a:pPr algn="l"/>
            <a:r>
              <a:rPr lang="en-GB" sz="4800"/>
              <a:t>Why I chose</a:t>
            </a:r>
            <a:br>
              <a:rPr lang="en-GB" sz="4800"/>
            </a:br>
            <a:r>
              <a:rPr lang="en-GB" sz="4800"/>
              <a:t> Moussaka</a:t>
            </a:r>
          </a:p>
        </p:txBody>
      </p:sp>
      <p:sp>
        <p:nvSpPr>
          <p:cNvPr id="3" name="Subtitle 2">
            <a:extLst>
              <a:ext uri="{FF2B5EF4-FFF2-40B4-BE49-F238E27FC236}">
                <a16:creationId xmlns:a16="http://schemas.microsoft.com/office/drawing/2014/main" id="{2F3AB784-6821-4E83-B098-D3A1F2DE83A1}"/>
              </a:ext>
            </a:extLst>
          </p:cNvPr>
          <p:cNvSpPr>
            <a:spLocks noGrp="1"/>
          </p:cNvSpPr>
          <p:nvPr>
            <p:ph type="subTitle" idx="1"/>
          </p:nvPr>
        </p:nvSpPr>
        <p:spPr>
          <a:xfrm>
            <a:off x="477980" y="4872922"/>
            <a:ext cx="4023359" cy="1208141"/>
          </a:xfrm>
        </p:spPr>
        <p:txBody>
          <a:bodyPr>
            <a:normAutofit/>
          </a:bodyPr>
          <a:lstStyle/>
          <a:p>
            <a:pPr algn="l"/>
            <a:endParaRPr lang="en-GB" sz="2000"/>
          </a:p>
        </p:txBody>
      </p:sp>
      <p:sp>
        <p:nvSpPr>
          <p:cNvPr id="20"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1"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5678749"/>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0118C5-4F8D-4CF4-BADD-53FEACC6C42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4E0A5C5C-2A95-428E-9F6A-0D29EBD57C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395" y="1040837"/>
            <a:ext cx="4754948" cy="4754948"/>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056F38F-7C4E-461D-8709-7D0024AE1F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411" y="1029607"/>
            <a:ext cx="4754948" cy="4754948"/>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7278469-3C3C-49CE-AEEE-E176A4900B7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960" y="934855"/>
            <a:ext cx="4754948" cy="4754948"/>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D4DF23-9389-41C8-A754-ECD6EFDEBD48}"/>
              </a:ext>
            </a:extLst>
          </p:cNvPr>
          <p:cNvSpPr>
            <a:spLocks noGrp="1"/>
          </p:cNvSpPr>
          <p:nvPr>
            <p:ph type="title"/>
          </p:nvPr>
        </p:nvSpPr>
        <p:spPr>
          <a:xfrm>
            <a:off x="1102368" y="1877492"/>
            <a:ext cx="4030132" cy="3215373"/>
          </a:xfrm>
        </p:spPr>
        <p:txBody>
          <a:bodyPr>
            <a:normAutofit/>
          </a:bodyPr>
          <a:lstStyle/>
          <a:p>
            <a:pPr algn="ctr"/>
            <a:r>
              <a:rPr lang="en-GB">
                <a:solidFill>
                  <a:schemeClr val="bg1"/>
                </a:solidFill>
              </a:rPr>
              <a:t>Why I chose Moussaka</a:t>
            </a:r>
          </a:p>
        </p:txBody>
      </p:sp>
      <p:grpSp>
        <p:nvGrpSpPr>
          <p:cNvPr id="16" name="Group 15">
            <a:extLst>
              <a:ext uri="{FF2B5EF4-FFF2-40B4-BE49-F238E27FC236}">
                <a16:creationId xmlns:a16="http://schemas.microsoft.com/office/drawing/2014/main" id="{93DC754C-7E09-422D-A8BB-AF632E90DFA2}"/>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bg1"/>
          </a:solidFill>
        </p:grpSpPr>
        <p:sp>
          <p:nvSpPr>
            <p:cNvPr id="17" name="Freeform: Shape 16">
              <a:extLst>
                <a:ext uri="{FF2B5EF4-FFF2-40B4-BE49-F238E27FC236}">
                  <a16:creationId xmlns:a16="http://schemas.microsoft.com/office/drawing/2014/main" id="{C5A741B9-65EC-4C5B-9FE0-4A18575771A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18" name="Freeform: Shape 17">
              <a:extLst>
                <a:ext uri="{FF2B5EF4-FFF2-40B4-BE49-F238E27FC236}">
                  <a16:creationId xmlns:a16="http://schemas.microsoft.com/office/drawing/2014/main" id="{C0BB4301-41FA-4453-956F-A11CC664B68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sp>
        <p:nvSpPr>
          <p:cNvPr id="20" name="Graphic 212">
            <a:extLst>
              <a:ext uri="{FF2B5EF4-FFF2-40B4-BE49-F238E27FC236}">
                <a16:creationId xmlns:a16="http://schemas.microsoft.com/office/drawing/2014/main" id="{4C6598AB-1C17-4D54-951C-A082D94ACB7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8524" y="457812"/>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2" name="Graphic 212">
            <a:extLst>
              <a:ext uri="{FF2B5EF4-FFF2-40B4-BE49-F238E27FC236}">
                <a16:creationId xmlns:a16="http://schemas.microsoft.com/office/drawing/2014/main" id="{C83B66D7-137D-4AC1-B172-53D60F08BEB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8524" y="457812"/>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4" name="Oval 23">
            <a:extLst>
              <a:ext uri="{FF2B5EF4-FFF2-40B4-BE49-F238E27FC236}">
                <a16:creationId xmlns:a16="http://schemas.microsoft.com/office/drawing/2014/main" id="{F6B92503-6984-4D15-8B98-8718709B78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976" y="4946663"/>
            <a:ext cx="319941" cy="319941"/>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Oval 25">
            <a:extLst>
              <a:ext uri="{FF2B5EF4-FFF2-40B4-BE49-F238E27FC236}">
                <a16:creationId xmlns:a16="http://schemas.microsoft.com/office/drawing/2014/main" id="{08DDF938-524E-4C18-A47D-C0062783236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976" y="4946663"/>
            <a:ext cx="319941" cy="319941"/>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Content Placeholder 2">
            <a:extLst>
              <a:ext uri="{FF2B5EF4-FFF2-40B4-BE49-F238E27FC236}">
                <a16:creationId xmlns:a16="http://schemas.microsoft.com/office/drawing/2014/main" id="{24615DCD-F9D0-4FE2-9639-1248903AF75B}"/>
              </a:ext>
            </a:extLst>
          </p:cNvPr>
          <p:cNvSpPr>
            <a:spLocks noGrp="1"/>
          </p:cNvSpPr>
          <p:nvPr>
            <p:ph idx="1"/>
          </p:nvPr>
        </p:nvSpPr>
        <p:spPr>
          <a:xfrm>
            <a:off x="6234868" y="1130846"/>
            <a:ext cx="5217173" cy="4351338"/>
          </a:xfrm>
        </p:spPr>
        <p:txBody>
          <a:bodyPr>
            <a:normAutofit/>
          </a:bodyPr>
          <a:lstStyle/>
          <a:p>
            <a:pPr marL="0" indent="0">
              <a:buNone/>
            </a:pPr>
            <a:r>
              <a:rPr lang="en-GB" sz="2400">
                <a:solidFill>
                  <a:schemeClr val="bg1"/>
                </a:solidFill>
              </a:rPr>
              <a:t>I choose Moussaka because in class, Miss Michael told us some famous Greek meals and she said about Moussaka. She also showed us pictures.  </a:t>
            </a:r>
          </a:p>
          <a:p>
            <a:pPr marL="0" indent="0">
              <a:buNone/>
            </a:pPr>
            <a:r>
              <a:rPr lang="en-GB" sz="2400">
                <a:solidFill>
                  <a:schemeClr val="bg1"/>
                </a:solidFill>
              </a:rPr>
              <a:t>Moussaka looked scrumptious and delicious. It looked a bit like my favourite meal, Lasagne. </a:t>
            </a:r>
          </a:p>
          <a:p>
            <a:pPr marL="0" indent="0">
              <a:buNone/>
            </a:pPr>
            <a:r>
              <a:rPr lang="en-GB" sz="2400">
                <a:solidFill>
                  <a:schemeClr val="bg1"/>
                </a:solidFill>
              </a:rPr>
              <a:t>I had to research the recipe. I found this on Google. It had new food that I’ve never tried, like aubergines. It was unique. </a:t>
            </a:r>
          </a:p>
        </p:txBody>
      </p:sp>
      <p:grpSp>
        <p:nvGrpSpPr>
          <p:cNvPr id="28" name="Graphic 185">
            <a:extLst>
              <a:ext uri="{FF2B5EF4-FFF2-40B4-BE49-F238E27FC236}">
                <a16:creationId xmlns:a16="http://schemas.microsoft.com/office/drawing/2014/main" id="{3773FAF5-C452-4455-9411-D6AF5EBD4CA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812239" y="6139464"/>
            <a:ext cx="1054466" cy="469689"/>
            <a:chOff x="9841624" y="4115729"/>
            <a:chExt cx="602169" cy="268223"/>
          </a:xfrm>
          <a:solidFill>
            <a:schemeClr val="bg1"/>
          </a:solidFill>
        </p:grpSpPr>
        <p:sp>
          <p:nvSpPr>
            <p:cNvPr id="29" name="Freeform: Shape 28">
              <a:extLst>
                <a:ext uri="{FF2B5EF4-FFF2-40B4-BE49-F238E27FC236}">
                  <a16:creationId xmlns:a16="http://schemas.microsoft.com/office/drawing/2014/main" id="{1ECA0D96-F63C-4F7B-BE16-0F3FE76D7D6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74F83A81-0546-400A-918A-90C9C48B814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9741F692-A5B6-4215-86D9-B1FD4FF26AC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CC0876CB-9C60-4580-8FED-CD64EC76645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A879B3B7-48DB-4D3A-BB33-02766EAD3D9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7196991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D402981-0FEA-43EC-A93D-9F13656A73B4}"/>
              </a:ext>
            </a:extLst>
          </p:cNvPr>
          <p:cNvSpPr>
            <a:spLocks noGrp="1"/>
          </p:cNvSpPr>
          <p:nvPr>
            <p:ph type="title"/>
          </p:nvPr>
        </p:nvSpPr>
        <p:spPr>
          <a:xfrm>
            <a:off x="826396" y="586855"/>
            <a:ext cx="4230100" cy="3387497"/>
          </a:xfrm>
        </p:spPr>
        <p:txBody>
          <a:bodyPr anchor="b">
            <a:normAutofit/>
          </a:bodyPr>
          <a:lstStyle/>
          <a:p>
            <a:pPr algn="r"/>
            <a:r>
              <a:rPr lang="en-GB" sz="4000">
                <a:solidFill>
                  <a:srgbClr val="FFFFFF"/>
                </a:solidFill>
              </a:rPr>
              <a:t>Ingredients</a:t>
            </a:r>
          </a:p>
        </p:txBody>
      </p:sp>
      <p:sp>
        <p:nvSpPr>
          <p:cNvPr id="25" name="Content Placeholder 2">
            <a:extLst>
              <a:ext uri="{FF2B5EF4-FFF2-40B4-BE49-F238E27FC236}">
                <a16:creationId xmlns:a16="http://schemas.microsoft.com/office/drawing/2014/main" id="{B098D6A8-F478-4371-A1B4-D5A30D472EF6}"/>
              </a:ext>
            </a:extLst>
          </p:cNvPr>
          <p:cNvSpPr>
            <a:spLocks noGrp="1"/>
          </p:cNvSpPr>
          <p:nvPr>
            <p:ph idx="1"/>
          </p:nvPr>
        </p:nvSpPr>
        <p:spPr>
          <a:xfrm>
            <a:off x="6503158" y="649480"/>
            <a:ext cx="4862447" cy="5546047"/>
          </a:xfrm>
        </p:spPr>
        <p:txBody>
          <a:bodyPr anchor="ctr">
            <a:normAutofit/>
          </a:bodyPr>
          <a:lstStyle/>
          <a:p>
            <a:pPr>
              <a:spcAft>
                <a:spcPts val="800"/>
              </a:spcAft>
            </a:pPr>
            <a:r>
              <a:rPr lang="en-GB" sz="2000">
                <a:effectLst/>
                <a:latin typeface="Calibri" panose="020F0502020204030204" pitchFamily="34" charset="0"/>
                <a:ea typeface="Calibri" panose="020F0502020204030204" pitchFamily="34" charset="0"/>
                <a:cs typeface="Times New Roman" panose="02020603050405020304" pitchFamily="18" charset="0"/>
              </a:rPr>
              <a:t>4 medium-sized potatoes</a:t>
            </a:r>
          </a:p>
          <a:p>
            <a:pPr>
              <a:spcAft>
                <a:spcPts val="800"/>
              </a:spcAft>
            </a:pPr>
            <a:r>
              <a:rPr lang="en-GB" sz="2000">
                <a:effectLst/>
                <a:latin typeface="Calibri" panose="020F0502020204030204" pitchFamily="34" charset="0"/>
                <a:ea typeface="Calibri" panose="020F0502020204030204" pitchFamily="34" charset="0"/>
                <a:cs typeface="Times New Roman" panose="02020603050405020304" pitchFamily="18" charset="0"/>
              </a:rPr>
              <a:t>3 tbsp olive oil, plus extra for brushing</a:t>
            </a:r>
          </a:p>
          <a:p>
            <a:pPr>
              <a:spcAft>
                <a:spcPts val="800"/>
              </a:spcAft>
            </a:pPr>
            <a:r>
              <a:rPr lang="en-GB" sz="2000">
                <a:effectLst/>
                <a:latin typeface="Calibri" panose="020F0502020204030204" pitchFamily="34" charset="0"/>
                <a:ea typeface="Calibri" panose="020F0502020204030204" pitchFamily="34" charset="0"/>
                <a:cs typeface="Times New Roman" panose="02020603050405020304" pitchFamily="18" charset="0"/>
              </a:rPr>
              <a:t>1 red onion, sliced</a:t>
            </a:r>
          </a:p>
          <a:p>
            <a:pPr>
              <a:spcAft>
                <a:spcPts val="800"/>
              </a:spcAft>
            </a:pPr>
            <a:r>
              <a:rPr lang="en-GB" sz="2000">
                <a:effectLst/>
                <a:latin typeface="Calibri" panose="020F0502020204030204" pitchFamily="34" charset="0"/>
                <a:ea typeface="Calibri" panose="020F0502020204030204" pitchFamily="34" charset="0"/>
                <a:cs typeface="Times New Roman" panose="02020603050405020304" pitchFamily="18" charset="0"/>
              </a:rPr>
              <a:t>500g lamb mince</a:t>
            </a:r>
          </a:p>
          <a:p>
            <a:pPr>
              <a:spcAft>
                <a:spcPts val="800"/>
              </a:spcAft>
            </a:pPr>
            <a:r>
              <a:rPr lang="en-GB" sz="2000">
                <a:effectLst/>
                <a:latin typeface="Calibri" panose="020F0502020204030204" pitchFamily="34" charset="0"/>
                <a:ea typeface="Calibri" panose="020F0502020204030204" pitchFamily="34" charset="0"/>
                <a:cs typeface="Times New Roman" panose="02020603050405020304" pitchFamily="18" charset="0"/>
              </a:rPr>
              <a:t>2 garlic cloves, crushed</a:t>
            </a:r>
          </a:p>
          <a:p>
            <a:pPr>
              <a:spcAft>
                <a:spcPts val="800"/>
              </a:spcAft>
            </a:pPr>
            <a:r>
              <a:rPr lang="en-GB" sz="2000">
                <a:effectLst/>
                <a:latin typeface="Calibri" panose="020F0502020204030204" pitchFamily="34" charset="0"/>
                <a:ea typeface="Calibri" panose="020F0502020204030204" pitchFamily="34" charset="0"/>
                <a:cs typeface="Times New Roman" panose="02020603050405020304" pitchFamily="18" charset="0"/>
              </a:rPr>
              <a:t>1 tsp mixed spice</a:t>
            </a:r>
          </a:p>
          <a:p>
            <a:pPr>
              <a:spcAft>
                <a:spcPts val="800"/>
              </a:spcAft>
            </a:pPr>
            <a:r>
              <a:rPr lang="en-GB" sz="2000">
                <a:effectLst/>
                <a:latin typeface="Calibri" panose="020F0502020204030204" pitchFamily="34" charset="0"/>
                <a:ea typeface="Calibri" panose="020F0502020204030204" pitchFamily="34" charset="0"/>
                <a:cs typeface="Times New Roman" panose="02020603050405020304" pitchFamily="18" charset="0"/>
              </a:rPr>
              <a:t>500g carton passata</a:t>
            </a:r>
          </a:p>
          <a:p>
            <a:pPr>
              <a:spcAft>
                <a:spcPts val="800"/>
              </a:spcAft>
            </a:pPr>
            <a:r>
              <a:rPr lang="en-GB" sz="2000">
                <a:effectLst/>
                <a:latin typeface="Calibri" panose="020F0502020204030204" pitchFamily="34" charset="0"/>
                <a:ea typeface="Calibri" panose="020F0502020204030204" pitchFamily="34" charset="0"/>
                <a:cs typeface="Times New Roman" panose="02020603050405020304" pitchFamily="18" charset="0"/>
              </a:rPr>
              <a:t>2 aubergines, cut into slices</a:t>
            </a:r>
          </a:p>
          <a:p>
            <a:pPr>
              <a:spcAft>
                <a:spcPts val="800"/>
              </a:spcAft>
            </a:pPr>
            <a:r>
              <a:rPr lang="en-GB" sz="2000">
                <a:effectLst/>
                <a:latin typeface="Calibri" panose="020F0502020204030204" pitchFamily="34" charset="0"/>
                <a:ea typeface="Calibri" panose="020F0502020204030204" pitchFamily="34" charset="0"/>
                <a:cs typeface="Times New Roman" panose="02020603050405020304" pitchFamily="18" charset="0"/>
              </a:rPr>
              <a:t>300ml tub crème fraîche</a:t>
            </a:r>
          </a:p>
          <a:p>
            <a:pPr>
              <a:spcAft>
                <a:spcPts val="800"/>
              </a:spcAft>
            </a:pPr>
            <a:r>
              <a:rPr lang="en-GB" sz="2000">
                <a:effectLst/>
                <a:latin typeface="Calibri" panose="020F0502020204030204" pitchFamily="34" charset="0"/>
                <a:ea typeface="Calibri" panose="020F0502020204030204" pitchFamily="34" charset="0"/>
                <a:cs typeface="Times New Roman" panose="02020603050405020304" pitchFamily="18" charset="0"/>
              </a:rPr>
              <a:t>140g cheddar, grated</a:t>
            </a:r>
          </a:p>
        </p:txBody>
      </p:sp>
    </p:spTree>
    <p:extLst>
      <p:ext uri="{BB962C8B-B14F-4D97-AF65-F5344CB8AC3E}">
        <p14:creationId xmlns:p14="http://schemas.microsoft.com/office/powerpoint/2010/main" val="5632523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402981-0FEA-43EC-A93D-9F13656A73B4}"/>
              </a:ext>
            </a:extLst>
          </p:cNvPr>
          <p:cNvSpPr>
            <a:spLocks noGrp="1"/>
          </p:cNvSpPr>
          <p:nvPr>
            <p:ph type="title"/>
          </p:nvPr>
        </p:nvSpPr>
        <p:spPr>
          <a:xfrm>
            <a:off x="586478" y="1683756"/>
            <a:ext cx="3115265" cy="2396359"/>
          </a:xfrm>
        </p:spPr>
        <p:txBody>
          <a:bodyPr vert="horz" lIns="91440" tIns="45720" rIns="91440" bIns="45720" rtlCol="0" anchor="b">
            <a:normAutofit/>
          </a:bodyPr>
          <a:lstStyle/>
          <a:p>
            <a:pPr algn="r"/>
            <a:r>
              <a:rPr lang="en-GB" sz="4000">
                <a:solidFill>
                  <a:srgbClr val="FFFFFF"/>
                </a:solidFill>
              </a:rPr>
              <a:t>Method</a:t>
            </a:r>
          </a:p>
        </p:txBody>
      </p:sp>
      <p:graphicFrame>
        <p:nvGraphicFramePr>
          <p:cNvPr id="5" name="Content Placeholder 2">
            <a:extLst>
              <a:ext uri="{FF2B5EF4-FFF2-40B4-BE49-F238E27FC236}">
                <a16:creationId xmlns:a16="http://schemas.microsoft.com/office/drawing/2014/main" id="{3CAD6B1E-AFB1-4C9B-91DD-DF7F727E4D23}"/>
              </a:ext>
            </a:extLst>
          </p:cNvPr>
          <p:cNvGraphicFramePr>
            <a:graphicFrameLocks noGrp="1"/>
          </p:cNvGraphicFramePr>
          <p:nvPr>
            <p:ph idx="1"/>
            <p:extLst>
              <p:ext uri="{D42A27DB-BD31-4B8C-83A1-F6EECF244321}">
                <p14:modId xmlns:p14="http://schemas.microsoft.com/office/powerpoint/2010/main" val="4028964650"/>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516445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B712E947-0734-45F9-9C4F-41114EC3A33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402981-0FEA-43EC-A93D-9F13656A73B4}"/>
              </a:ext>
            </a:extLst>
          </p:cNvPr>
          <p:cNvSpPr>
            <a:spLocks noGrp="1"/>
          </p:cNvSpPr>
          <p:nvPr>
            <p:ph type="title"/>
          </p:nvPr>
        </p:nvSpPr>
        <p:spPr>
          <a:xfrm>
            <a:off x="1477539" y="775518"/>
            <a:ext cx="9244398" cy="752178"/>
          </a:xfrm>
        </p:spPr>
        <p:txBody>
          <a:bodyPr vert="horz" lIns="91440" tIns="45720" rIns="91440" bIns="45720" rtlCol="0" anchor="b">
            <a:normAutofit/>
          </a:bodyPr>
          <a:lstStyle/>
          <a:p>
            <a:r>
              <a:rPr lang="en-GB" sz="4000"/>
              <a:t>Preparing and Making</a:t>
            </a:r>
          </a:p>
        </p:txBody>
      </p:sp>
      <p:pic>
        <p:nvPicPr>
          <p:cNvPr id="6" name="Picture 5">
            <a:extLst>
              <a:ext uri="{FF2B5EF4-FFF2-40B4-BE49-F238E27FC236}">
                <a16:creationId xmlns:a16="http://schemas.microsoft.com/office/drawing/2014/main" id="{B23AE4A2-FE48-46B6-B60B-6AAB4535C929}"/>
              </a:ext>
            </a:extLst>
          </p:cNvPr>
          <p:cNvPicPr>
            <a:picLocks noChangeAspect="1"/>
          </p:cNvPicPr>
          <p:nvPr/>
        </p:nvPicPr>
        <p:blipFill rotWithShape="1">
          <a:blip r:embed="rId2">
            <a:extLst>
              <a:ext uri="{28A0092B-C50C-407E-A947-70E740481C1C}">
                <a14:useLocalDpi xmlns:a14="http://schemas.microsoft.com/office/drawing/2010/main" val="0"/>
              </a:ext>
            </a:extLst>
          </a:blip>
          <a:srcRect r="3" b="29871"/>
          <a:stretch/>
        </p:blipFill>
        <p:spPr>
          <a:xfrm>
            <a:off x="1585705" y="1729379"/>
            <a:ext cx="4337083" cy="2281213"/>
          </a:xfrm>
          <a:prstGeom prst="rect">
            <a:avLst/>
          </a:prstGeom>
        </p:spPr>
      </p:pic>
      <p:pic>
        <p:nvPicPr>
          <p:cNvPr id="8" name="Picture 7" descr="A picture containing person, indoor&#10;&#10;Description automatically generated">
            <a:extLst>
              <a:ext uri="{FF2B5EF4-FFF2-40B4-BE49-F238E27FC236}">
                <a16:creationId xmlns:a16="http://schemas.microsoft.com/office/drawing/2014/main" id="{52779B9C-5542-45DD-BCBF-6F23F4B2BD67}"/>
              </a:ext>
            </a:extLst>
          </p:cNvPr>
          <p:cNvPicPr>
            <a:picLocks noChangeAspect="1"/>
          </p:cNvPicPr>
          <p:nvPr/>
        </p:nvPicPr>
        <p:blipFill rotWithShape="1">
          <a:blip r:embed="rId3">
            <a:extLst>
              <a:ext uri="{28A0092B-C50C-407E-A947-70E740481C1C}">
                <a14:useLocalDpi xmlns:a14="http://schemas.microsoft.com/office/drawing/2010/main" val="0"/>
              </a:ext>
            </a:extLst>
          </a:blip>
          <a:srcRect t="16930" r="2" b="43931"/>
          <a:stretch/>
        </p:blipFill>
        <p:spPr>
          <a:xfrm>
            <a:off x="6266878" y="1729379"/>
            <a:ext cx="4371234" cy="2281213"/>
          </a:xfrm>
          <a:prstGeom prst="rect">
            <a:avLst/>
          </a:prstGeom>
        </p:spPr>
      </p:pic>
      <p:sp>
        <p:nvSpPr>
          <p:cNvPr id="3" name="Content Placeholder 2">
            <a:extLst>
              <a:ext uri="{FF2B5EF4-FFF2-40B4-BE49-F238E27FC236}">
                <a16:creationId xmlns:a16="http://schemas.microsoft.com/office/drawing/2014/main" id="{B098D6A8-F478-4371-A1B4-D5A30D472EF6}"/>
              </a:ext>
            </a:extLst>
          </p:cNvPr>
          <p:cNvSpPr>
            <a:spLocks noGrp="1"/>
          </p:cNvSpPr>
          <p:nvPr>
            <p:ph idx="1"/>
          </p:nvPr>
        </p:nvSpPr>
        <p:spPr>
          <a:xfrm>
            <a:off x="1477539" y="4257396"/>
            <a:ext cx="9160576" cy="1838599"/>
          </a:xfrm>
        </p:spPr>
        <p:txBody>
          <a:bodyPr anchor="ctr">
            <a:normAutofit/>
          </a:bodyPr>
          <a:lstStyle/>
          <a:p>
            <a:pPr rtl="0">
              <a:spcBef>
                <a:spcPts val="0"/>
              </a:spcBef>
              <a:spcAft>
                <a:spcPts val="80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We had to order quite a few things o</a:t>
            </a:r>
            <a:r>
              <a:rPr lang="en-GB" sz="2000" dirty="0">
                <a:latin typeface="Calibri" panose="020F0502020204030204" pitchFamily="34" charset="0"/>
                <a:ea typeface="Calibri" panose="020F0502020204030204" pitchFamily="34" charset="0"/>
                <a:cs typeface="Times New Roman" panose="02020603050405020304" pitchFamily="18" charset="0"/>
              </a:rPr>
              <a:t>nto the online shopping. The crème fraiche didn’t arrive so we had to go to the shops anyway to get this. Apart from this, we had all the ingredients come in the shopping. </a:t>
            </a:r>
          </a:p>
          <a:p>
            <a:pPr rtl="0">
              <a:spcBef>
                <a:spcPts val="0"/>
              </a:spcBef>
              <a:spcAft>
                <a:spcPts val="800"/>
              </a:spcAf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rtl="0">
              <a:spcBef>
                <a:spcPts val="0"/>
              </a:spcBef>
              <a:spcAft>
                <a:spcPts val="800"/>
              </a:spcAft>
            </a:pPr>
            <a:r>
              <a:rPr lang="en-GB" sz="2000" dirty="0">
                <a:latin typeface="Calibri" panose="020F0502020204030204" pitchFamily="34" charset="0"/>
                <a:ea typeface="Calibri" panose="020F0502020204030204" pitchFamily="34" charset="0"/>
                <a:cs typeface="Times New Roman" panose="02020603050405020304" pitchFamily="18" charset="0"/>
              </a:rPr>
              <a:t>Rule 1 of preparation: WASH YOUR HANDS!!!</a:t>
            </a:r>
          </a:p>
          <a:p>
            <a:pPr rtl="0">
              <a:spcBef>
                <a:spcPts val="0"/>
              </a:spcBef>
              <a:spcAft>
                <a:spcPts val="800"/>
              </a:spcAf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rtl="0">
              <a:spcBef>
                <a:spcPts val="0"/>
              </a:spcBef>
              <a:spcAft>
                <a:spcPts val="800"/>
              </a:spcAf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Rectangle 17">
            <a:extLst>
              <a:ext uri="{FF2B5EF4-FFF2-40B4-BE49-F238E27FC236}">
                <a16:creationId xmlns:a16="http://schemas.microsoft.com/office/drawing/2014/main" id="{5A65989E-BBD5-44D7-AA86-7AFD5D46BBC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lumMod val="75000"/>
                </a:schemeClr>
              </a:gs>
              <a:gs pos="100000">
                <a:srgbClr val="000000"/>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31A2881-D8D7-4A7D-ACA3-E9F849F853D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800"/>
            <a:ext cx="4038599" cy="456772"/>
          </a:xfrm>
          <a:prstGeom prst="rect">
            <a:avLst/>
          </a:prstGeom>
          <a:gradFill>
            <a:gsLst>
              <a:gs pos="0">
                <a:schemeClr val="accent1">
                  <a:lumMod val="50000"/>
                </a:schemeClr>
              </a:gs>
              <a:gs pos="100000">
                <a:schemeClr val="accent1"/>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FCD3C30-5A4A-40C5-AA7D-60C2A9BFC47B}"/>
              </a:ext>
            </a:extLst>
          </p:cNvPr>
          <p:cNvSpPr txBox="1"/>
          <p:nvPr/>
        </p:nvSpPr>
        <p:spPr>
          <a:xfrm>
            <a:off x="10800652" y="2214415"/>
            <a:ext cx="1103325" cy="1477328"/>
          </a:xfrm>
          <a:prstGeom prst="rect">
            <a:avLst/>
          </a:prstGeom>
          <a:noFill/>
        </p:spPr>
        <p:txBody>
          <a:bodyPr wrap="square">
            <a:spAutoFit/>
          </a:bodyPr>
          <a:lstStyle/>
          <a:p>
            <a:pPr>
              <a:spcAft>
                <a:spcPts val="600"/>
              </a:spcAft>
            </a:pPr>
            <a:r>
              <a:rPr lang="en-GB" dirty="0">
                <a:latin typeface="Calibri" panose="020F0502020204030204" pitchFamily="34" charset="0"/>
                <a:ea typeface="Calibri" panose="020F0502020204030204" pitchFamily="34" charset="0"/>
                <a:cs typeface="Times New Roman" panose="02020603050405020304" pitchFamily="18" charset="0"/>
              </a:rPr>
              <a:t>Cooking the potatoes and mince</a:t>
            </a:r>
            <a:endParaRPr lang="en-GB" dirty="0"/>
          </a:p>
        </p:txBody>
      </p:sp>
      <p:sp>
        <p:nvSpPr>
          <p:cNvPr id="11" name="TextBox 10">
            <a:extLst>
              <a:ext uri="{FF2B5EF4-FFF2-40B4-BE49-F238E27FC236}">
                <a16:creationId xmlns:a16="http://schemas.microsoft.com/office/drawing/2014/main" id="{285550FE-B035-42A7-A8AB-368D75A95CDC}"/>
              </a:ext>
            </a:extLst>
          </p:cNvPr>
          <p:cNvSpPr txBox="1"/>
          <p:nvPr/>
        </p:nvSpPr>
        <p:spPr>
          <a:xfrm>
            <a:off x="196452" y="2277070"/>
            <a:ext cx="1281087" cy="1200329"/>
          </a:xfrm>
          <a:prstGeom prst="rect">
            <a:avLst/>
          </a:prstGeom>
          <a:noFill/>
        </p:spPr>
        <p:txBody>
          <a:bodyPr wrap="square">
            <a:spAutoFit/>
          </a:bodyPr>
          <a:lstStyle/>
          <a:p>
            <a:pPr algn="r">
              <a:spcAft>
                <a:spcPts val="600"/>
              </a:spcAft>
            </a:pPr>
            <a:r>
              <a:rPr lang="en-GB" dirty="0">
                <a:latin typeface="Calibri" panose="020F0502020204030204" pitchFamily="34" charset="0"/>
                <a:cs typeface="Times New Roman" panose="02020603050405020304" pitchFamily="18" charset="0"/>
              </a:rPr>
              <a:t>Getting all the ingredients ready</a:t>
            </a:r>
            <a:endParaRPr lang="en-GB" dirty="0"/>
          </a:p>
        </p:txBody>
      </p:sp>
    </p:spTree>
    <p:extLst>
      <p:ext uri="{BB962C8B-B14F-4D97-AF65-F5344CB8AC3E}">
        <p14:creationId xmlns:p14="http://schemas.microsoft.com/office/powerpoint/2010/main" val="10321604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212" name="Rectangle 14">
            <a:extLst>
              <a:ext uri="{FF2B5EF4-FFF2-40B4-BE49-F238E27FC236}">
                <a16:creationId xmlns:a16="http://schemas.microsoft.com/office/drawing/2014/main" id="{2032B1E8-BC40-4380-97A6-14C0320AE1C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ectangle 16">
            <a:extLst>
              <a:ext uri="{FF2B5EF4-FFF2-40B4-BE49-F238E27FC236}">
                <a16:creationId xmlns:a16="http://schemas.microsoft.com/office/drawing/2014/main" id="{82BEABD9-E1ED-49C7-8734-5494C88EE5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782312"/>
            <a:ext cx="11548872"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D402981-0FEA-43EC-A93D-9F13656A73B4}"/>
              </a:ext>
            </a:extLst>
          </p:cNvPr>
          <p:cNvSpPr>
            <a:spLocks noGrp="1"/>
          </p:cNvSpPr>
          <p:nvPr>
            <p:ph type="title"/>
          </p:nvPr>
        </p:nvSpPr>
        <p:spPr>
          <a:xfrm>
            <a:off x="841248" y="5010912"/>
            <a:ext cx="2889504" cy="1344168"/>
          </a:xfrm>
        </p:spPr>
        <p:txBody>
          <a:bodyPr vert="horz" lIns="91440" tIns="45720" rIns="91440" bIns="45720" rtlCol="0" anchor="ctr">
            <a:normAutofit/>
          </a:bodyPr>
          <a:lstStyle/>
          <a:p>
            <a:r>
              <a:rPr lang="en-GB" sz="2600" dirty="0">
                <a:solidFill>
                  <a:schemeClr val="bg1"/>
                </a:solidFill>
              </a:rPr>
              <a:t>Preparing and Making</a:t>
            </a:r>
          </a:p>
        </p:txBody>
      </p:sp>
      <p:pic>
        <p:nvPicPr>
          <p:cNvPr id="8" name="Picture 7" descr="A child standing next to a plate of food&#10;&#10;Description automatically generated with low confidence">
            <a:extLst>
              <a:ext uri="{FF2B5EF4-FFF2-40B4-BE49-F238E27FC236}">
                <a16:creationId xmlns:a16="http://schemas.microsoft.com/office/drawing/2014/main" id="{991BE6E4-E780-4369-AB3E-85DC356A39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985" y="456766"/>
            <a:ext cx="5212080" cy="3909060"/>
          </a:xfrm>
          <a:prstGeom prst="rect">
            <a:avLst/>
          </a:prstGeom>
        </p:spPr>
      </p:pic>
      <p:pic>
        <p:nvPicPr>
          <p:cNvPr id="5" name="Picture 4" descr="A picture containing table, indoor, food, person&#10;&#10;Description automatically generated">
            <a:extLst>
              <a:ext uri="{FF2B5EF4-FFF2-40B4-BE49-F238E27FC236}">
                <a16:creationId xmlns:a16="http://schemas.microsoft.com/office/drawing/2014/main" id="{72D5082E-59C6-4132-88F5-BA4A1D1724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5935" y="456766"/>
            <a:ext cx="5212080" cy="3909060"/>
          </a:xfrm>
          <a:prstGeom prst="rect">
            <a:avLst/>
          </a:prstGeom>
        </p:spPr>
      </p:pic>
      <p:cxnSp>
        <p:nvCxnSpPr>
          <p:cNvPr id="214" name="Straight Connector 18">
            <a:extLst>
              <a:ext uri="{FF2B5EF4-FFF2-40B4-BE49-F238E27FC236}">
                <a16:creationId xmlns:a16="http://schemas.microsoft.com/office/drawing/2014/main" id="{17341211-05E5-4FDD-98B1-F551CD0EAE1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39512"/>
            <a:ext cx="0" cy="914400"/>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098D6A8-F478-4371-A1B4-D5A30D472EF6}"/>
              </a:ext>
            </a:extLst>
          </p:cNvPr>
          <p:cNvSpPr>
            <a:spLocks noGrp="1"/>
          </p:cNvSpPr>
          <p:nvPr>
            <p:ph idx="1"/>
          </p:nvPr>
        </p:nvSpPr>
        <p:spPr>
          <a:xfrm>
            <a:off x="4379976" y="5010912"/>
            <a:ext cx="6976872" cy="1344168"/>
          </a:xfrm>
        </p:spPr>
        <p:txBody>
          <a:bodyPr anchor="ctr">
            <a:normAutofit/>
          </a:bodyPr>
          <a:lstStyle/>
          <a:p>
            <a:pPr rtl="0">
              <a:spcBef>
                <a:spcPts val="0"/>
              </a:spcBef>
              <a:spcAft>
                <a:spcPts val="800"/>
              </a:spcAft>
            </a:pPr>
            <a:r>
              <a:rPr lang="en-GB" sz="17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Once the ingredients wer</a:t>
            </a:r>
            <a:r>
              <a:rPr lang="en-GB" sz="1700" dirty="0">
                <a:solidFill>
                  <a:schemeClr val="bg1"/>
                </a:solidFill>
                <a:latin typeface="Calibri" panose="020F0502020204030204" pitchFamily="34" charset="0"/>
                <a:ea typeface="Calibri" panose="020F0502020204030204" pitchFamily="34" charset="0"/>
                <a:cs typeface="Times New Roman" panose="02020603050405020304" pitchFamily="18" charset="0"/>
              </a:rPr>
              <a:t>e cooked, l</a:t>
            </a:r>
            <a:r>
              <a:rPr lang="en-GB" sz="17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ike lasagne, we had to layer it over and over. Then we put it into the oven.</a:t>
            </a:r>
          </a:p>
          <a:p>
            <a:pPr rtl="0">
              <a:spcBef>
                <a:spcPts val="0"/>
              </a:spcBef>
              <a:spcAft>
                <a:spcPts val="800"/>
              </a:spcAft>
            </a:pPr>
            <a:r>
              <a:rPr lang="en-GB" sz="17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Out of the oven, it looks delicious. Ready to serve!</a:t>
            </a:r>
          </a:p>
        </p:txBody>
      </p:sp>
    </p:spTree>
    <p:extLst>
      <p:ext uri="{BB962C8B-B14F-4D97-AF65-F5344CB8AC3E}">
        <p14:creationId xmlns:p14="http://schemas.microsoft.com/office/powerpoint/2010/main" val="1946618161"/>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402981-0FEA-43EC-A93D-9F13656A73B4}"/>
              </a:ext>
            </a:extLst>
          </p:cNvPr>
          <p:cNvSpPr>
            <a:spLocks noGrp="1"/>
          </p:cNvSpPr>
          <p:nvPr>
            <p:ph type="title"/>
          </p:nvPr>
        </p:nvSpPr>
        <p:spPr>
          <a:xfrm>
            <a:off x="838200" y="963877"/>
            <a:ext cx="3494362" cy="4930246"/>
          </a:xfrm>
        </p:spPr>
        <p:txBody>
          <a:bodyPr vert="horz" lIns="91440" tIns="45720" rIns="91440" bIns="45720" rtlCol="0">
            <a:normAutofit/>
          </a:bodyPr>
          <a:lstStyle/>
          <a:p>
            <a:pPr algn="r"/>
            <a:r>
              <a:rPr lang="en-GB">
                <a:solidFill>
                  <a:schemeClr val="accent1"/>
                </a:solidFill>
              </a:rPr>
              <a:t>Evaluation</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098D6A8-F478-4371-A1B4-D5A30D472EF6}"/>
              </a:ext>
            </a:extLst>
          </p:cNvPr>
          <p:cNvSpPr>
            <a:spLocks noGrp="1"/>
          </p:cNvSpPr>
          <p:nvPr>
            <p:ph idx="1"/>
          </p:nvPr>
        </p:nvSpPr>
        <p:spPr>
          <a:xfrm>
            <a:off x="4976031" y="963877"/>
            <a:ext cx="6377769" cy="4930246"/>
          </a:xfrm>
        </p:spPr>
        <p:txBody>
          <a:bodyPr anchor="ctr">
            <a:normAutofit/>
          </a:bodyPr>
          <a:lstStyle/>
          <a:p>
            <a:pPr rtl="0">
              <a:spcBef>
                <a:spcPts val="0"/>
              </a:spcBef>
              <a:spcAft>
                <a:spcPts val="800"/>
              </a:spcAft>
            </a:pPr>
            <a:r>
              <a:rPr lang="en-GB" sz="1300" b="0" i="0" u="none" strike="noStrike" dirty="0">
                <a:effectLst/>
                <a:latin typeface="Georgia" panose="02040502050405020303" pitchFamily="18" charset="0"/>
              </a:rPr>
              <a:t>My family liked it and I was fine I guess. I learnt not to choose food by the look ;-)</a:t>
            </a:r>
            <a:r>
              <a:rPr lang="en-GB" sz="1300" b="0" i="0" u="none" strike="noStrike" dirty="0">
                <a:effectLst/>
                <a:latin typeface="Calibri" panose="020F0502020204030204" pitchFamily="34" charset="0"/>
              </a:rPr>
              <a:t> </a:t>
            </a:r>
            <a:endParaRPr lang="en-GB" sz="1300" b="0" dirty="0">
              <a:effectLst/>
            </a:endParaRPr>
          </a:p>
          <a:p>
            <a:pPr rtl="0">
              <a:spcBef>
                <a:spcPts val="0"/>
              </a:spcBef>
              <a:spcAft>
                <a:spcPts val="800"/>
              </a:spcAft>
            </a:pPr>
            <a:r>
              <a:rPr lang="en-GB" sz="1300" b="0" i="0" u="none" strike="noStrike" dirty="0">
                <a:effectLst/>
                <a:latin typeface="Arial" panose="020B0604020202020204" pitchFamily="34" charset="0"/>
              </a:rPr>
              <a:t>James (Big Brother):</a:t>
            </a:r>
            <a:endParaRPr lang="en-GB" sz="1300" b="0" dirty="0">
              <a:effectLst/>
            </a:endParaRPr>
          </a:p>
          <a:p>
            <a:pPr lvl="1">
              <a:spcBef>
                <a:spcPts val="0"/>
              </a:spcBef>
              <a:spcAft>
                <a:spcPts val="800"/>
              </a:spcAft>
            </a:pPr>
            <a:r>
              <a:rPr lang="en-GB" sz="900" b="0" i="0" u="none" strike="noStrike" dirty="0">
                <a:effectLst/>
                <a:latin typeface="Arial" panose="020B0604020202020204" pitchFamily="34" charset="0"/>
              </a:rPr>
              <a:t>He rated it 8/10.</a:t>
            </a:r>
            <a:endParaRPr lang="en-GB" sz="900" b="0" dirty="0">
              <a:effectLst/>
            </a:endParaRPr>
          </a:p>
          <a:p>
            <a:pPr lvl="1">
              <a:spcBef>
                <a:spcPts val="0"/>
              </a:spcBef>
              <a:spcAft>
                <a:spcPts val="800"/>
              </a:spcAft>
            </a:pPr>
            <a:r>
              <a:rPr lang="en-GB" sz="900" b="0" i="0" u="none" strike="noStrike" dirty="0">
                <a:effectLst/>
                <a:latin typeface="Arial" panose="020B0604020202020204" pitchFamily="34" charset="0"/>
              </a:rPr>
              <a:t>He said doesn’t like the cinnamon in the spice and less potatoes.</a:t>
            </a:r>
            <a:endParaRPr lang="en-GB" sz="900" b="0" dirty="0">
              <a:effectLst/>
            </a:endParaRPr>
          </a:p>
          <a:p>
            <a:pPr rtl="0">
              <a:spcBef>
                <a:spcPts val="0"/>
              </a:spcBef>
              <a:spcAft>
                <a:spcPts val="800"/>
              </a:spcAft>
            </a:pPr>
            <a:r>
              <a:rPr lang="en-GB" sz="1300" b="0" i="0" u="none" strike="noStrike" dirty="0">
                <a:effectLst/>
                <a:latin typeface="Arial" panose="020B0604020202020204" pitchFamily="34" charset="0"/>
              </a:rPr>
              <a:t>Mum:</a:t>
            </a:r>
            <a:endParaRPr lang="en-GB" sz="1300" b="0" dirty="0">
              <a:effectLst/>
            </a:endParaRPr>
          </a:p>
          <a:p>
            <a:pPr lvl="1">
              <a:spcBef>
                <a:spcPts val="0"/>
              </a:spcBef>
              <a:spcAft>
                <a:spcPts val="800"/>
              </a:spcAft>
            </a:pPr>
            <a:r>
              <a:rPr lang="en-GB" sz="900" b="0" i="0" u="none" strike="noStrike" dirty="0">
                <a:effectLst/>
                <a:latin typeface="Arial" panose="020B0604020202020204" pitchFamily="34" charset="0"/>
              </a:rPr>
              <a:t>She rated it 9/10.</a:t>
            </a:r>
            <a:endParaRPr lang="en-GB" sz="900" b="0" dirty="0">
              <a:effectLst/>
            </a:endParaRPr>
          </a:p>
          <a:p>
            <a:pPr lvl="1">
              <a:spcBef>
                <a:spcPts val="0"/>
              </a:spcBef>
              <a:spcAft>
                <a:spcPts val="800"/>
              </a:spcAft>
            </a:pPr>
            <a:r>
              <a:rPr lang="en-GB" sz="900" b="0" i="0" u="none" strike="noStrike" dirty="0">
                <a:effectLst/>
                <a:latin typeface="Arial" panose="020B0604020202020204" pitchFamily="34" charset="0"/>
              </a:rPr>
              <a:t>She said maybe less potatoes, but apart from that it was delicious and filling.</a:t>
            </a:r>
            <a:endParaRPr lang="en-GB" sz="900" b="0" dirty="0">
              <a:effectLst/>
            </a:endParaRPr>
          </a:p>
          <a:p>
            <a:pPr rtl="0">
              <a:spcBef>
                <a:spcPts val="0"/>
              </a:spcBef>
              <a:spcAft>
                <a:spcPts val="800"/>
              </a:spcAft>
            </a:pPr>
            <a:r>
              <a:rPr lang="en-GB" sz="1300" b="0" i="0" u="none" strike="noStrike" dirty="0">
                <a:effectLst/>
                <a:latin typeface="Arial" panose="020B0604020202020204" pitchFamily="34" charset="0"/>
              </a:rPr>
              <a:t>Dad:</a:t>
            </a:r>
            <a:endParaRPr lang="en-GB" sz="1300" b="0" dirty="0">
              <a:effectLst/>
            </a:endParaRPr>
          </a:p>
          <a:p>
            <a:pPr lvl="1">
              <a:spcBef>
                <a:spcPts val="0"/>
              </a:spcBef>
              <a:spcAft>
                <a:spcPts val="800"/>
              </a:spcAft>
            </a:pPr>
            <a:r>
              <a:rPr lang="en-GB" sz="900" b="0" i="0" u="none" strike="noStrike" dirty="0">
                <a:effectLst/>
                <a:latin typeface="Arial" panose="020B0604020202020204" pitchFamily="34" charset="0"/>
              </a:rPr>
              <a:t>He rated 9/10 as well.</a:t>
            </a:r>
            <a:endParaRPr lang="en-GB" sz="900" b="0" dirty="0">
              <a:effectLst/>
            </a:endParaRPr>
          </a:p>
          <a:p>
            <a:pPr lvl="1">
              <a:spcBef>
                <a:spcPts val="0"/>
              </a:spcBef>
              <a:spcAft>
                <a:spcPts val="800"/>
              </a:spcAft>
            </a:pPr>
            <a:r>
              <a:rPr lang="en-GB" sz="900" b="0" i="0" u="none" strike="noStrike" dirty="0">
                <a:effectLst/>
                <a:latin typeface="Arial" panose="020B0604020202020204" pitchFamily="34" charset="0"/>
              </a:rPr>
              <a:t>He said it was scrumptious, that is all.</a:t>
            </a:r>
            <a:endParaRPr lang="en-GB" sz="900" b="0" dirty="0">
              <a:effectLst/>
            </a:endParaRPr>
          </a:p>
          <a:p>
            <a:pPr rtl="0">
              <a:spcBef>
                <a:spcPts val="0"/>
              </a:spcBef>
              <a:spcAft>
                <a:spcPts val="800"/>
              </a:spcAft>
            </a:pPr>
            <a:r>
              <a:rPr lang="en-GB" sz="1300" b="0" i="0" u="none" strike="noStrike" dirty="0">
                <a:effectLst/>
                <a:latin typeface="Arial" panose="020B0604020202020204" pitchFamily="34" charset="0"/>
              </a:rPr>
              <a:t>Me (Ella):</a:t>
            </a:r>
            <a:endParaRPr lang="en-GB" sz="1300" b="0" dirty="0">
              <a:effectLst/>
            </a:endParaRPr>
          </a:p>
          <a:p>
            <a:pPr lvl="1">
              <a:spcBef>
                <a:spcPts val="0"/>
              </a:spcBef>
              <a:spcAft>
                <a:spcPts val="800"/>
              </a:spcAft>
            </a:pPr>
            <a:r>
              <a:rPr lang="en-GB" sz="900" b="0" i="0" u="none" strike="noStrike" dirty="0">
                <a:effectLst/>
                <a:latin typeface="Arial" panose="020B0604020202020204" pitchFamily="34" charset="0"/>
              </a:rPr>
              <a:t>I rate it a 6/10.</a:t>
            </a:r>
            <a:endParaRPr lang="en-GB" sz="900" b="0" dirty="0">
              <a:effectLst/>
            </a:endParaRPr>
          </a:p>
          <a:p>
            <a:pPr lvl="1">
              <a:spcBef>
                <a:spcPts val="0"/>
              </a:spcBef>
              <a:spcAft>
                <a:spcPts val="800"/>
              </a:spcAft>
            </a:pPr>
            <a:r>
              <a:rPr lang="en-GB" sz="900" b="0" i="0" u="none" strike="noStrike" dirty="0">
                <a:effectLst/>
                <a:latin typeface="Arial" panose="020B0604020202020204" pitchFamily="34" charset="0"/>
              </a:rPr>
              <a:t>I didn’t really like the aubergine, too many potatoes, garlic and cinnamon. I’m picky ;-;</a:t>
            </a:r>
            <a:r>
              <a:rPr lang="en-GB" sz="1300" dirty="0"/>
              <a:t/>
            </a:r>
            <a:br>
              <a:rPr lang="en-GB" sz="1300" dirty="0"/>
            </a:br>
            <a:endParaRPr lang="en-GB" sz="13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727394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7" name="Rectangle 34">
            <a:extLst>
              <a:ext uri="{FF2B5EF4-FFF2-40B4-BE49-F238E27FC236}">
                <a16:creationId xmlns:a16="http://schemas.microsoft.com/office/drawing/2014/main" id="{5CB593EA-2F98-479F-B4C4-F366571FA64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descr="A picture containing indoor, person, vegetable&#10;&#10;Description automatically generated">
            <a:extLst>
              <a:ext uri="{FF2B5EF4-FFF2-40B4-BE49-F238E27FC236}">
                <a16:creationId xmlns:a16="http://schemas.microsoft.com/office/drawing/2014/main" id="{F02884C2-AB12-4784-811D-D98A950770E9}"/>
              </a:ext>
            </a:extLst>
          </p:cNvPr>
          <p:cNvPicPr>
            <a:picLocks noChangeAspect="1"/>
          </p:cNvPicPr>
          <p:nvPr/>
        </p:nvPicPr>
        <p:blipFill rotWithShape="1">
          <a:blip r:embed="rId2">
            <a:extLst>
              <a:ext uri="{28A0092B-C50C-407E-A947-70E740481C1C}">
                <a14:useLocalDpi xmlns:a14="http://schemas.microsoft.com/office/drawing/2010/main" val="0"/>
              </a:ext>
            </a:extLst>
          </a:blip>
          <a:srcRect t="7288" r="5" b="7293"/>
          <a:stretch/>
        </p:blipFill>
        <p:spPr>
          <a:xfrm>
            <a:off x="9129022" y="41935"/>
            <a:ext cx="2970465" cy="3383279"/>
          </a:xfrm>
          <a:prstGeom prst="rect">
            <a:avLst/>
          </a:prstGeom>
        </p:spPr>
      </p:pic>
      <p:pic>
        <p:nvPicPr>
          <p:cNvPr id="11" name="Picture 10" descr="A child cutting vegetables on a cutting board&#10;&#10;Description automatically generated with medium confidence">
            <a:extLst>
              <a:ext uri="{FF2B5EF4-FFF2-40B4-BE49-F238E27FC236}">
                <a16:creationId xmlns:a16="http://schemas.microsoft.com/office/drawing/2014/main" id="{2E3ABD97-DE4E-465A-AA25-0CB14D4B84FA}"/>
              </a:ext>
            </a:extLst>
          </p:cNvPr>
          <p:cNvPicPr>
            <a:picLocks noChangeAspect="1"/>
          </p:cNvPicPr>
          <p:nvPr/>
        </p:nvPicPr>
        <p:blipFill rotWithShape="1">
          <a:blip r:embed="rId3">
            <a:extLst>
              <a:ext uri="{28A0092B-C50C-407E-A947-70E740481C1C}">
                <a14:useLocalDpi xmlns:a14="http://schemas.microsoft.com/office/drawing/2010/main" val="0"/>
              </a:ext>
            </a:extLst>
          </a:blip>
          <a:srcRect r="5" b="14581"/>
          <a:stretch/>
        </p:blipFill>
        <p:spPr>
          <a:xfrm>
            <a:off x="3091853" y="20973"/>
            <a:ext cx="2970465" cy="3383268"/>
          </a:xfrm>
          <a:prstGeom prst="rect">
            <a:avLst/>
          </a:prstGeom>
        </p:spPr>
      </p:pic>
      <p:pic>
        <p:nvPicPr>
          <p:cNvPr id="5" name="Picture 4" descr="A picture containing window, indoor&#10;&#10;Description automatically generated">
            <a:extLst>
              <a:ext uri="{FF2B5EF4-FFF2-40B4-BE49-F238E27FC236}">
                <a16:creationId xmlns:a16="http://schemas.microsoft.com/office/drawing/2014/main" id="{0691560B-2E41-412D-A7B8-B0B40EBBF665}"/>
              </a:ext>
            </a:extLst>
          </p:cNvPr>
          <p:cNvPicPr>
            <a:picLocks noChangeAspect="1"/>
          </p:cNvPicPr>
          <p:nvPr/>
        </p:nvPicPr>
        <p:blipFill rotWithShape="1">
          <a:blip r:embed="rId4">
            <a:extLst>
              <a:ext uri="{28A0092B-C50C-407E-A947-70E740481C1C}">
                <a14:useLocalDpi xmlns:a14="http://schemas.microsoft.com/office/drawing/2010/main" val="0"/>
              </a:ext>
            </a:extLst>
          </a:blip>
          <a:srcRect b="14616"/>
          <a:stretch/>
        </p:blipFill>
        <p:spPr>
          <a:xfrm>
            <a:off x="3091185" y="3449985"/>
            <a:ext cx="2971800" cy="3383268"/>
          </a:xfrm>
          <a:prstGeom prst="rect">
            <a:avLst/>
          </a:prstGeom>
        </p:spPr>
      </p:pic>
      <p:pic>
        <p:nvPicPr>
          <p:cNvPr id="7" name="Picture 6" descr="A picture containing indoor, floor&#10;&#10;Description automatically generated">
            <a:extLst>
              <a:ext uri="{FF2B5EF4-FFF2-40B4-BE49-F238E27FC236}">
                <a16:creationId xmlns:a16="http://schemas.microsoft.com/office/drawing/2014/main" id="{0E29240C-0F83-4783-9A2E-09C106444844}"/>
              </a:ext>
            </a:extLst>
          </p:cNvPr>
          <p:cNvPicPr>
            <a:picLocks noChangeAspect="1"/>
          </p:cNvPicPr>
          <p:nvPr/>
        </p:nvPicPr>
        <p:blipFill rotWithShape="1">
          <a:blip r:embed="rId5">
            <a:extLst>
              <a:ext uri="{28A0092B-C50C-407E-A947-70E740481C1C}">
                <a14:useLocalDpi xmlns:a14="http://schemas.microsoft.com/office/drawing/2010/main" val="0"/>
              </a:ext>
            </a:extLst>
          </a:blip>
          <a:srcRect l="8312" r="25812" b="4"/>
          <a:stretch/>
        </p:blipFill>
        <p:spPr>
          <a:xfrm>
            <a:off x="35495" y="45721"/>
            <a:ext cx="2971800" cy="3383268"/>
          </a:xfrm>
          <a:prstGeom prst="rect">
            <a:avLst/>
          </a:prstGeom>
        </p:spPr>
      </p:pic>
      <p:pic>
        <p:nvPicPr>
          <p:cNvPr id="13" name="Picture 12" descr="A person cutting a salad&#10;&#10;Description automatically generated with medium confidence">
            <a:extLst>
              <a:ext uri="{FF2B5EF4-FFF2-40B4-BE49-F238E27FC236}">
                <a16:creationId xmlns:a16="http://schemas.microsoft.com/office/drawing/2014/main" id="{4CE66584-6C18-47BE-AC70-BB28FB45730C}"/>
              </a:ext>
            </a:extLst>
          </p:cNvPr>
          <p:cNvPicPr>
            <a:picLocks noChangeAspect="1"/>
          </p:cNvPicPr>
          <p:nvPr/>
        </p:nvPicPr>
        <p:blipFill rotWithShape="1">
          <a:blip r:embed="rId6">
            <a:extLst>
              <a:ext uri="{28A0092B-C50C-407E-A947-70E740481C1C}">
                <a14:useLocalDpi xmlns:a14="http://schemas.microsoft.com/office/drawing/2010/main" val="0"/>
              </a:ext>
            </a:extLst>
          </a:blip>
          <a:srcRect r="5" b="14581"/>
          <a:stretch/>
        </p:blipFill>
        <p:spPr>
          <a:xfrm>
            <a:off x="35495" y="3449973"/>
            <a:ext cx="2970465" cy="3383280"/>
          </a:xfrm>
          <a:prstGeom prst="rect">
            <a:avLst/>
          </a:prstGeom>
        </p:spPr>
      </p:pic>
      <p:sp>
        <p:nvSpPr>
          <p:cNvPr id="48" name="Rectangle 36">
            <a:extLst>
              <a:ext uri="{FF2B5EF4-FFF2-40B4-BE49-F238E27FC236}">
                <a16:creationId xmlns:a16="http://schemas.microsoft.com/office/drawing/2014/main" id="{39BEB6D0-9E4E-4221-93D1-74ABECEE9E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5910" y="3474720"/>
            <a:ext cx="6046090" cy="3383281"/>
          </a:xfrm>
          <a:prstGeom prst="rect">
            <a:avLst/>
          </a:prstGeom>
          <a:solidFill>
            <a:srgbClr val="3F5A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D402981-0FEA-43EC-A93D-9F13656A73B4}"/>
              </a:ext>
            </a:extLst>
          </p:cNvPr>
          <p:cNvSpPr>
            <a:spLocks noGrp="1"/>
          </p:cNvSpPr>
          <p:nvPr>
            <p:ph type="title"/>
          </p:nvPr>
        </p:nvSpPr>
        <p:spPr>
          <a:xfrm>
            <a:off x="6491653" y="3799272"/>
            <a:ext cx="5193748" cy="637124"/>
          </a:xfrm>
        </p:spPr>
        <p:txBody>
          <a:bodyPr vert="horz" lIns="91440" tIns="45720" rIns="91440" bIns="45720" rtlCol="0">
            <a:normAutofit/>
          </a:bodyPr>
          <a:lstStyle/>
          <a:p>
            <a:r>
              <a:rPr lang="en-GB" sz="3200" dirty="0">
                <a:solidFill>
                  <a:srgbClr val="FFFFFF"/>
                </a:solidFill>
              </a:rPr>
              <a:t>Greek Salad</a:t>
            </a:r>
          </a:p>
        </p:txBody>
      </p:sp>
      <p:pic>
        <p:nvPicPr>
          <p:cNvPr id="9" name="Picture 8" descr="A picture containing person, indoor, meal&#10;&#10;Description automatically generated">
            <a:extLst>
              <a:ext uri="{FF2B5EF4-FFF2-40B4-BE49-F238E27FC236}">
                <a16:creationId xmlns:a16="http://schemas.microsoft.com/office/drawing/2014/main" id="{A10E440D-88F7-46CF-AD85-D06E45CCD221}"/>
              </a:ext>
            </a:extLst>
          </p:cNvPr>
          <p:cNvPicPr>
            <a:picLocks noChangeAspect="1"/>
          </p:cNvPicPr>
          <p:nvPr/>
        </p:nvPicPr>
        <p:blipFill rotWithShape="1">
          <a:blip r:embed="rId7">
            <a:extLst>
              <a:ext uri="{28A0092B-C50C-407E-A947-70E740481C1C}">
                <a14:useLocalDpi xmlns:a14="http://schemas.microsoft.com/office/drawing/2010/main" val="0"/>
              </a:ext>
            </a:extLst>
          </a:blip>
          <a:srcRect t="14576" r="5" b="5"/>
          <a:stretch/>
        </p:blipFill>
        <p:spPr>
          <a:xfrm>
            <a:off x="6118061" y="41934"/>
            <a:ext cx="2970466" cy="3383280"/>
          </a:xfrm>
          <a:prstGeom prst="rect">
            <a:avLst/>
          </a:prstGeom>
        </p:spPr>
      </p:pic>
      <p:sp>
        <p:nvSpPr>
          <p:cNvPr id="3" name="Content Placeholder 2">
            <a:extLst>
              <a:ext uri="{FF2B5EF4-FFF2-40B4-BE49-F238E27FC236}">
                <a16:creationId xmlns:a16="http://schemas.microsoft.com/office/drawing/2014/main" id="{B098D6A8-F478-4371-A1B4-D5A30D472EF6}"/>
              </a:ext>
            </a:extLst>
          </p:cNvPr>
          <p:cNvSpPr>
            <a:spLocks noGrp="1"/>
          </p:cNvSpPr>
          <p:nvPr>
            <p:ph idx="1"/>
          </p:nvPr>
        </p:nvSpPr>
        <p:spPr>
          <a:xfrm>
            <a:off x="6479648" y="4510585"/>
            <a:ext cx="5366610" cy="1758732"/>
          </a:xfrm>
        </p:spPr>
        <p:txBody>
          <a:bodyPr>
            <a:normAutofit/>
          </a:bodyPr>
          <a:lstStyle/>
          <a:p>
            <a:pPr rtl="0">
              <a:spcBef>
                <a:spcPts val="0"/>
              </a:spcBef>
              <a:spcAft>
                <a:spcPts val="800"/>
              </a:spcAft>
            </a:pPr>
            <a:r>
              <a:rPr lang="en-GB" sz="1500" b="0" i="0" u="none" strike="noStrike">
                <a:solidFill>
                  <a:srgbClr val="FFFFFF"/>
                </a:solidFill>
                <a:effectLst/>
                <a:latin typeface="Georgia" panose="02040502050405020303" pitchFamily="18" charset="0"/>
              </a:rPr>
              <a:t>I also wanted to make a Greek Salad for my mum’s birthday because she likes it. This was easy because you don’t have to do any cooking. You just mix the ingredients together. </a:t>
            </a:r>
          </a:p>
          <a:p>
            <a:pPr rtl="0">
              <a:spcBef>
                <a:spcPts val="0"/>
              </a:spcBef>
              <a:spcAft>
                <a:spcPts val="800"/>
              </a:spcAft>
            </a:pPr>
            <a:endParaRPr lang="en-GB" sz="1500">
              <a:solidFill>
                <a:srgbClr val="FFFFFF"/>
              </a:solidFill>
              <a:latin typeface="Georgia" panose="02040502050405020303" pitchFamily="18" charset="0"/>
              <a:ea typeface="Calibri" panose="020F0502020204030204" pitchFamily="34" charset="0"/>
              <a:cs typeface="Times New Roman" panose="02020603050405020304" pitchFamily="18" charset="0"/>
            </a:endParaRPr>
          </a:p>
          <a:p>
            <a:pPr rtl="0">
              <a:spcBef>
                <a:spcPts val="0"/>
              </a:spcBef>
              <a:spcAft>
                <a:spcPts val="800"/>
              </a:spcAft>
            </a:pPr>
            <a:r>
              <a:rPr lang="en-GB" sz="1500">
                <a:solidFill>
                  <a:srgbClr val="FFFFFF"/>
                </a:solidFill>
                <a:latin typeface="Georgia" panose="02040502050405020303" pitchFamily="18" charset="0"/>
                <a:ea typeface="Calibri" panose="020F0502020204030204" pitchFamily="34" charset="0"/>
                <a:cs typeface="Times New Roman" panose="02020603050405020304" pitchFamily="18" charset="0"/>
              </a:rPr>
              <a:t>Ingredients: red onion, cucumber, salad leaves, feta cheese (I don’t like this!), tomatoes and black olives. </a:t>
            </a:r>
            <a:endParaRPr lang="en-GB" sz="150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23016013"/>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TotalTime>
  <Words>557</Words>
  <Application>Microsoft Office PowerPoint</Application>
  <PresentationFormat>Widescreen</PresentationFormat>
  <Paragraphs>52</Paragraphs>
  <Slides>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Calibri</vt:lpstr>
      <vt:lpstr>Calibri Light</vt:lpstr>
      <vt:lpstr>Georgia</vt:lpstr>
      <vt:lpstr>Times New Roman</vt:lpstr>
      <vt:lpstr>Office Theme</vt:lpstr>
      <vt:lpstr>Why I chose  Moussaka</vt:lpstr>
      <vt:lpstr>Why I chose Moussaka</vt:lpstr>
      <vt:lpstr>Ingredients</vt:lpstr>
      <vt:lpstr>Method</vt:lpstr>
      <vt:lpstr>Preparing and Making</vt:lpstr>
      <vt:lpstr>Preparing and Making</vt:lpstr>
      <vt:lpstr>Evaluation</vt:lpstr>
      <vt:lpstr>Greek Salad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Why I chose  Moussaka</dc:title>
  <dc:creator>Ella Thompson</dc:creator>
  <cp:lastModifiedBy>T Michael</cp:lastModifiedBy>
  <cp:revision>3</cp:revision>
  <dcterms:created xsi:type="dcterms:W3CDTF">2021-05-09T09:03:18Z</dcterms:created>
  <dcterms:modified xsi:type="dcterms:W3CDTF">2021-05-11T12:08:05Z</dcterms:modified>
</cp:coreProperties>
</file>