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l" initials="N" lastIdx="1" clrIdx="0">
    <p:extLst>
      <p:ext uri="{19B8F6BF-5375-455C-9EA6-DF929625EA0E}">
        <p15:presenceInfo xmlns:p15="http://schemas.microsoft.com/office/powerpoint/2012/main" userId="S::Neil.Webb@acaciumgroup.com::ac1bb4ac-3e9d-4df6-bbc3-3892293350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8A005-A936-4FAA-BA0F-B959D260D70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68BFE1-5759-464E-A777-AE7CC2A6C870}">
      <dgm:prSet/>
      <dgm:spPr/>
      <dgm:t>
        <a:bodyPr/>
        <a:lstStyle/>
        <a:p>
          <a:r>
            <a:rPr lang="en-GB" dirty="0"/>
            <a:t>The first task I had to complete was deciding what I was going to make.</a:t>
          </a:r>
          <a:endParaRPr lang="en-US" dirty="0"/>
        </a:p>
      </dgm:t>
    </dgm:pt>
    <dgm:pt modelId="{C27CB16D-21BE-4DBF-BC24-C3E0F05854E7}" type="parTrans" cxnId="{F74D6940-6786-4066-948B-9E717A26E047}">
      <dgm:prSet/>
      <dgm:spPr/>
      <dgm:t>
        <a:bodyPr/>
        <a:lstStyle/>
        <a:p>
          <a:endParaRPr lang="en-US"/>
        </a:p>
      </dgm:t>
    </dgm:pt>
    <dgm:pt modelId="{78AB8663-944A-4C3C-A6E5-4FE56ABA824E}" type="sibTrans" cxnId="{F74D6940-6786-4066-948B-9E717A26E047}">
      <dgm:prSet/>
      <dgm:spPr/>
      <dgm:t>
        <a:bodyPr/>
        <a:lstStyle/>
        <a:p>
          <a:endParaRPr lang="en-US"/>
        </a:p>
      </dgm:t>
    </dgm:pt>
    <dgm:pt modelId="{C0DAA326-4005-4FCA-BF06-51426BF3E68A}">
      <dgm:prSet/>
      <dgm:spPr/>
      <dgm:t>
        <a:bodyPr/>
        <a:lstStyle/>
        <a:p>
          <a:r>
            <a:rPr lang="en-GB" dirty="0"/>
            <a:t>I asked my family what they would like and, since we were planning on having a barbeque anyway, I thought it would be good to make Greek lamb kebabs (known as Souvlaki).</a:t>
          </a:r>
          <a:endParaRPr lang="en-US" dirty="0"/>
        </a:p>
      </dgm:t>
    </dgm:pt>
    <dgm:pt modelId="{BA8FC27B-F483-4EB6-B3E5-BE7A7F16D34A}" type="parTrans" cxnId="{1B1DE550-DC76-43BB-9D11-A9620BF7CDC6}">
      <dgm:prSet/>
      <dgm:spPr/>
      <dgm:t>
        <a:bodyPr/>
        <a:lstStyle/>
        <a:p>
          <a:endParaRPr lang="en-US"/>
        </a:p>
      </dgm:t>
    </dgm:pt>
    <dgm:pt modelId="{0EBA2534-7B59-4772-8795-0E46AEAF4528}" type="sibTrans" cxnId="{1B1DE550-DC76-43BB-9D11-A9620BF7CDC6}">
      <dgm:prSet/>
      <dgm:spPr/>
      <dgm:t>
        <a:bodyPr/>
        <a:lstStyle/>
        <a:p>
          <a:endParaRPr lang="en-US"/>
        </a:p>
      </dgm:t>
    </dgm:pt>
    <dgm:pt modelId="{999E6264-5107-4A7F-B063-C42F608FA77A}">
      <dgm:prSet/>
      <dgm:spPr/>
      <dgm:t>
        <a:bodyPr/>
        <a:lstStyle/>
        <a:p>
          <a:r>
            <a:rPr lang="en-GB" dirty="0"/>
            <a:t>I also wanted to make some side dishes to go with it, so I decided to make a home-made Tzatziki dip served with home-made flatbreads, olives and a feta cheese Greek salad.</a:t>
          </a:r>
          <a:endParaRPr lang="en-US" dirty="0"/>
        </a:p>
      </dgm:t>
    </dgm:pt>
    <dgm:pt modelId="{112EB4EA-1813-41AA-B720-438488696841}" type="parTrans" cxnId="{A719E499-ABD2-4643-B1BB-F1198B579042}">
      <dgm:prSet/>
      <dgm:spPr/>
      <dgm:t>
        <a:bodyPr/>
        <a:lstStyle/>
        <a:p>
          <a:endParaRPr lang="en-US"/>
        </a:p>
      </dgm:t>
    </dgm:pt>
    <dgm:pt modelId="{9517891F-D720-422F-B18C-7D3F94913FE7}" type="sibTrans" cxnId="{A719E499-ABD2-4643-B1BB-F1198B579042}">
      <dgm:prSet/>
      <dgm:spPr/>
      <dgm:t>
        <a:bodyPr/>
        <a:lstStyle/>
        <a:p>
          <a:endParaRPr lang="en-US"/>
        </a:p>
      </dgm:t>
    </dgm:pt>
    <dgm:pt modelId="{12F0FB78-C68E-4D90-B394-63FACAE8489C}" type="pres">
      <dgm:prSet presAssocID="{E1C8A005-A936-4FAA-BA0F-B959D260D7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7CB4C0-D3CD-40A3-B968-924452CBB2EC}" type="pres">
      <dgm:prSet presAssocID="{1268BFE1-5759-464E-A777-AE7CC2A6C87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70D19-FB2D-45B7-A95A-4C51B98B063B}" type="pres">
      <dgm:prSet presAssocID="{78AB8663-944A-4C3C-A6E5-4FE56ABA824E}" presName="spacer" presStyleCnt="0"/>
      <dgm:spPr/>
    </dgm:pt>
    <dgm:pt modelId="{25BA7955-B69E-4862-B326-B8741F37B2E7}" type="pres">
      <dgm:prSet presAssocID="{C0DAA326-4005-4FCA-BF06-51426BF3E68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5BC1E-84A8-4C94-A40B-42196FAFA921}" type="pres">
      <dgm:prSet presAssocID="{0EBA2534-7B59-4772-8795-0E46AEAF4528}" presName="spacer" presStyleCnt="0"/>
      <dgm:spPr/>
    </dgm:pt>
    <dgm:pt modelId="{2064F092-6F60-4401-BF4D-A5EC1857AAB8}" type="pres">
      <dgm:prSet presAssocID="{999E6264-5107-4A7F-B063-C42F608FA7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CD207D-250D-4206-B5EC-A50F9DF7F3FE}" type="presOf" srcId="{C0DAA326-4005-4FCA-BF06-51426BF3E68A}" destId="{25BA7955-B69E-4862-B326-B8741F37B2E7}" srcOrd="0" destOrd="0" presId="urn:microsoft.com/office/officeart/2005/8/layout/vList2"/>
    <dgm:cxn modelId="{D27686ED-B205-4EE8-BA99-6B14FCD428FD}" type="presOf" srcId="{E1C8A005-A936-4FAA-BA0F-B959D260D703}" destId="{12F0FB78-C68E-4D90-B394-63FACAE8489C}" srcOrd="0" destOrd="0" presId="urn:microsoft.com/office/officeart/2005/8/layout/vList2"/>
    <dgm:cxn modelId="{A719E499-ABD2-4643-B1BB-F1198B579042}" srcId="{E1C8A005-A936-4FAA-BA0F-B959D260D703}" destId="{999E6264-5107-4A7F-B063-C42F608FA77A}" srcOrd="2" destOrd="0" parTransId="{112EB4EA-1813-41AA-B720-438488696841}" sibTransId="{9517891F-D720-422F-B18C-7D3F94913FE7}"/>
    <dgm:cxn modelId="{F74D6940-6786-4066-948B-9E717A26E047}" srcId="{E1C8A005-A936-4FAA-BA0F-B959D260D703}" destId="{1268BFE1-5759-464E-A777-AE7CC2A6C870}" srcOrd="0" destOrd="0" parTransId="{C27CB16D-21BE-4DBF-BC24-C3E0F05854E7}" sibTransId="{78AB8663-944A-4C3C-A6E5-4FE56ABA824E}"/>
    <dgm:cxn modelId="{CDF835FF-9FAD-42C2-AB57-80F1475C611B}" type="presOf" srcId="{999E6264-5107-4A7F-B063-C42F608FA77A}" destId="{2064F092-6F60-4401-BF4D-A5EC1857AAB8}" srcOrd="0" destOrd="0" presId="urn:microsoft.com/office/officeart/2005/8/layout/vList2"/>
    <dgm:cxn modelId="{1B1DE550-DC76-43BB-9D11-A9620BF7CDC6}" srcId="{E1C8A005-A936-4FAA-BA0F-B959D260D703}" destId="{C0DAA326-4005-4FCA-BF06-51426BF3E68A}" srcOrd="1" destOrd="0" parTransId="{BA8FC27B-F483-4EB6-B3E5-BE7A7F16D34A}" sibTransId="{0EBA2534-7B59-4772-8795-0E46AEAF4528}"/>
    <dgm:cxn modelId="{16E006C3-D71D-4FB9-B54A-6C63B4272BC6}" type="presOf" srcId="{1268BFE1-5759-464E-A777-AE7CC2A6C870}" destId="{0C7CB4C0-D3CD-40A3-B968-924452CBB2EC}" srcOrd="0" destOrd="0" presId="urn:microsoft.com/office/officeart/2005/8/layout/vList2"/>
    <dgm:cxn modelId="{16C1ED29-6A7F-462D-89A9-3B89C759F586}" type="presParOf" srcId="{12F0FB78-C68E-4D90-B394-63FACAE8489C}" destId="{0C7CB4C0-D3CD-40A3-B968-924452CBB2EC}" srcOrd="0" destOrd="0" presId="urn:microsoft.com/office/officeart/2005/8/layout/vList2"/>
    <dgm:cxn modelId="{B013D3F4-64F2-4F6F-A6D9-5CD086B879DC}" type="presParOf" srcId="{12F0FB78-C68E-4D90-B394-63FACAE8489C}" destId="{44B70D19-FB2D-45B7-A95A-4C51B98B063B}" srcOrd="1" destOrd="0" presId="urn:microsoft.com/office/officeart/2005/8/layout/vList2"/>
    <dgm:cxn modelId="{021335FD-B786-439A-9E87-1949982736AB}" type="presParOf" srcId="{12F0FB78-C68E-4D90-B394-63FACAE8489C}" destId="{25BA7955-B69E-4862-B326-B8741F37B2E7}" srcOrd="2" destOrd="0" presId="urn:microsoft.com/office/officeart/2005/8/layout/vList2"/>
    <dgm:cxn modelId="{FFF610C6-ED05-487A-9B4A-AB9D5614EFC6}" type="presParOf" srcId="{12F0FB78-C68E-4D90-B394-63FACAE8489C}" destId="{67A5BC1E-84A8-4C94-A40B-42196FAFA921}" srcOrd="3" destOrd="0" presId="urn:microsoft.com/office/officeart/2005/8/layout/vList2"/>
    <dgm:cxn modelId="{4E1E2667-02C1-4435-A53F-530608DE2C22}" type="presParOf" srcId="{12F0FB78-C68E-4D90-B394-63FACAE8489C}" destId="{2064F092-6F60-4401-BF4D-A5EC1857AA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05840-2D44-4227-8D23-D7FD7BFE2E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B64176-D9EA-46E6-9FB9-31B0D5B8DD41}">
      <dgm:prSet/>
      <dgm:spPr/>
      <dgm:t>
        <a:bodyPr/>
        <a:lstStyle/>
        <a:p>
          <a:r>
            <a:rPr lang="en-GB"/>
            <a:t>First I had to buy my ingredients</a:t>
          </a:r>
          <a:endParaRPr lang="en-US"/>
        </a:p>
      </dgm:t>
    </dgm:pt>
    <dgm:pt modelId="{63CA8C9F-F691-4596-A7FD-546F932084F2}" type="parTrans" cxnId="{668DDB8D-FFE5-4985-8E31-C4D389A16E01}">
      <dgm:prSet/>
      <dgm:spPr/>
      <dgm:t>
        <a:bodyPr/>
        <a:lstStyle/>
        <a:p>
          <a:endParaRPr lang="en-US"/>
        </a:p>
      </dgm:t>
    </dgm:pt>
    <dgm:pt modelId="{75A0A1C1-9325-4EA0-A428-3CAA35D5801D}" type="sibTrans" cxnId="{668DDB8D-FFE5-4985-8E31-C4D389A16E01}">
      <dgm:prSet/>
      <dgm:spPr/>
      <dgm:t>
        <a:bodyPr/>
        <a:lstStyle/>
        <a:p>
          <a:endParaRPr lang="en-US"/>
        </a:p>
      </dgm:t>
    </dgm:pt>
    <dgm:pt modelId="{AEDC0AF4-FEE8-4869-8DE4-B4DD9B045038}">
      <dgm:prSet/>
      <dgm:spPr/>
      <dgm:t>
        <a:bodyPr/>
        <a:lstStyle/>
        <a:p>
          <a:r>
            <a:rPr lang="en-GB" dirty="0"/>
            <a:t>My Dad and I went to Sainsbury’s to get most of what we needed (we already had some items at home anyway)</a:t>
          </a:r>
          <a:endParaRPr lang="en-US" dirty="0"/>
        </a:p>
      </dgm:t>
    </dgm:pt>
    <dgm:pt modelId="{337FF26E-59E5-4521-B274-E74F99F3BD5B}" type="parTrans" cxnId="{862C7010-5873-43C1-A6E4-1FFA2BCFC739}">
      <dgm:prSet/>
      <dgm:spPr/>
      <dgm:t>
        <a:bodyPr/>
        <a:lstStyle/>
        <a:p>
          <a:endParaRPr lang="en-US"/>
        </a:p>
      </dgm:t>
    </dgm:pt>
    <dgm:pt modelId="{631D73AA-9162-4706-8414-22BE05F9D06E}" type="sibTrans" cxnId="{862C7010-5873-43C1-A6E4-1FFA2BCFC739}">
      <dgm:prSet/>
      <dgm:spPr/>
      <dgm:t>
        <a:bodyPr/>
        <a:lstStyle/>
        <a:p>
          <a:endParaRPr lang="en-US"/>
        </a:p>
      </dgm:t>
    </dgm:pt>
    <dgm:pt modelId="{7C4D5C60-D9CB-44ED-949A-35FFB58A836C}">
      <dgm:prSet/>
      <dgm:spPr/>
      <dgm:t>
        <a:bodyPr/>
        <a:lstStyle/>
        <a:p>
          <a:r>
            <a:rPr lang="en-GB"/>
            <a:t>We got the lamb for the Souvlaki from the butcher’s</a:t>
          </a:r>
          <a:endParaRPr lang="en-US"/>
        </a:p>
      </dgm:t>
    </dgm:pt>
    <dgm:pt modelId="{DB6291C4-91D1-4C0A-9154-AE909E5B063C}" type="parTrans" cxnId="{04B02FF3-35AB-42C1-BC93-B8B769E24EAD}">
      <dgm:prSet/>
      <dgm:spPr/>
      <dgm:t>
        <a:bodyPr/>
        <a:lstStyle/>
        <a:p>
          <a:endParaRPr lang="en-US"/>
        </a:p>
      </dgm:t>
    </dgm:pt>
    <dgm:pt modelId="{29E4B616-7033-4AFA-99D3-E890DE513090}" type="sibTrans" cxnId="{04B02FF3-35AB-42C1-BC93-B8B769E24EAD}">
      <dgm:prSet/>
      <dgm:spPr/>
      <dgm:t>
        <a:bodyPr/>
        <a:lstStyle/>
        <a:p>
          <a:endParaRPr lang="en-US"/>
        </a:p>
      </dgm:t>
    </dgm:pt>
    <dgm:pt modelId="{C33CE3FE-B27F-40E8-A3C4-E685FF9C3476}">
      <dgm:prSet/>
      <dgm:spPr/>
      <dgm:t>
        <a:bodyPr/>
        <a:lstStyle/>
        <a:p>
          <a:r>
            <a:rPr lang="en-GB"/>
            <a:t>Here are some photos of me getting what we needed</a:t>
          </a:r>
          <a:endParaRPr lang="en-US"/>
        </a:p>
      </dgm:t>
    </dgm:pt>
    <dgm:pt modelId="{E1AF9CDE-84FD-4801-9F4E-C009FE934C4D}" type="parTrans" cxnId="{AA599596-6699-498A-8D41-D8D809CCF040}">
      <dgm:prSet/>
      <dgm:spPr/>
      <dgm:t>
        <a:bodyPr/>
        <a:lstStyle/>
        <a:p>
          <a:endParaRPr lang="en-US"/>
        </a:p>
      </dgm:t>
    </dgm:pt>
    <dgm:pt modelId="{A702B5D6-FC17-4873-9B8A-D130ED7F9FD6}" type="sibTrans" cxnId="{AA599596-6699-498A-8D41-D8D809CCF040}">
      <dgm:prSet/>
      <dgm:spPr/>
      <dgm:t>
        <a:bodyPr/>
        <a:lstStyle/>
        <a:p>
          <a:endParaRPr lang="en-US"/>
        </a:p>
      </dgm:t>
    </dgm:pt>
    <dgm:pt modelId="{D4588992-F545-4BA5-A9F8-6AE95BD29E2F}" type="pres">
      <dgm:prSet presAssocID="{9F105840-2D44-4227-8D23-D7FD7BFE2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51D698-E11D-4FEE-9D0B-8DCCCB7727CD}" type="pres">
      <dgm:prSet presAssocID="{89B64176-D9EA-46E6-9FB9-31B0D5B8DD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4BCD8-E3F7-49D3-9860-EB361EF83CA7}" type="pres">
      <dgm:prSet presAssocID="{75A0A1C1-9325-4EA0-A428-3CAA35D5801D}" presName="spacer" presStyleCnt="0"/>
      <dgm:spPr/>
    </dgm:pt>
    <dgm:pt modelId="{F0292741-2C14-4737-9255-11DA127B3EBE}" type="pres">
      <dgm:prSet presAssocID="{AEDC0AF4-FEE8-4869-8DE4-B4DD9B0450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F1033-F91D-4E84-BCDA-528FDDC875CE}" type="pres">
      <dgm:prSet presAssocID="{631D73AA-9162-4706-8414-22BE05F9D06E}" presName="spacer" presStyleCnt="0"/>
      <dgm:spPr/>
    </dgm:pt>
    <dgm:pt modelId="{A478BBB1-55EC-4D38-AF46-2A0C96ADA3F0}" type="pres">
      <dgm:prSet presAssocID="{7C4D5C60-D9CB-44ED-949A-35FFB58A83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00C10-AA13-482A-BE69-F96CFEC9A4EE}" type="pres">
      <dgm:prSet presAssocID="{29E4B616-7033-4AFA-99D3-E890DE513090}" presName="spacer" presStyleCnt="0"/>
      <dgm:spPr/>
    </dgm:pt>
    <dgm:pt modelId="{93F9B729-CC5D-451D-9772-FAEEBEAFCDD6}" type="pres">
      <dgm:prSet presAssocID="{C33CE3FE-B27F-40E8-A3C4-E685FF9C34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B68183-50CF-4466-BF50-6794D84EFE9C}" type="presOf" srcId="{89B64176-D9EA-46E6-9FB9-31B0D5B8DD41}" destId="{6951D698-E11D-4FEE-9D0B-8DCCCB7727CD}" srcOrd="0" destOrd="0" presId="urn:microsoft.com/office/officeart/2005/8/layout/vList2"/>
    <dgm:cxn modelId="{04B02FF3-35AB-42C1-BC93-B8B769E24EAD}" srcId="{9F105840-2D44-4227-8D23-D7FD7BFE2E13}" destId="{7C4D5C60-D9CB-44ED-949A-35FFB58A836C}" srcOrd="2" destOrd="0" parTransId="{DB6291C4-91D1-4C0A-9154-AE909E5B063C}" sibTransId="{29E4B616-7033-4AFA-99D3-E890DE513090}"/>
    <dgm:cxn modelId="{AA599596-6699-498A-8D41-D8D809CCF040}" srcId="{9F105840-2D44-4227-8D23-D7FD7BFE2E13}" destId="{C33CE3FE-B27F-40E8-A3C4-E685FF9C3476}" srcOrd="3" destOrd="0" parTransId="{E1AF9CDE-84FD-4801-9F4E-C009FE934C4D}" sibTransId="{A702B5D6-FC17-4873-9B8A-D130ED7F9FD6}"/>
    <dgm:cxn modelId="{668DDB8D-FFE5-4985-8E31-C4D389A16E01}" srcId="{9F105840-2D44-4227-8D23-D7FD7BFE2E13}" destId="{89B64176-D9EA-46E6-9FB9-31B0D5B8DD41}" srcOrd="0" destOrd="0" parTransId="{63CA8C9F-F691-4596-A7FD-546F932084F2}" sibTransId="{75A0A1C1-9325-4EA0-A428-3CAA35D5801D}"/>
    <dgm:cxn modelId="{79564178-15B2-46A9-B40B-ABCB618B6E33}" type="presOf" srcId="{AEDC0AF4-FEE8-4869-8DE4-B4DD9B045038}" destId="{F0292741-2C14-4737-9255-11DA127B3EBE}" srcOrd="0" destOrd="0" presId="urn:microsoft.com/office/officeart/2005/8/layout/vList2"/>
    <dgm:cxn modelId="{862C7010-5873-43C1-A6E4-1FFA2BCFC739}" srcId="{9F105840-2D44-4227-8D23-D7FD7BFE2E13}" destId="{AEDC0AF4-FEE8-4869-8DE4-B4DD9B045038}" srcOrd="1" destOrd="0" parTransId="{337FF26E-59E5-4521-B274-E74F99F3BD5B}" sibTransId="{631D73AA-9162-4706-8414-22BE05F9D06E}"/>
    <dgm:cxn modelId="{4763900B-ACEA-47DF-AB38-EC19A3C10A01}" type="presOf" srcId="{7C4D5C60-D9CB-44ED-949A-35FFB58A836C}" destId="{A478BBB1-55EC-4D38-AF46-2A0C96ADA3F0}" srcOrd="0" destOrd="0" presId="urn:microsoft.com/office/officeart/2005/8/layout/vList2"/>
    <dgm:cxn modelId="{1F0C9188-F87B-4926-A49F-7B1037EE6CAE}" type="presOf" srcId="{9F105840-2D44-4227-8D23-D7FD7BFE2E13}" destId="{D4588992-F545-4BA5-A9F8-6AE95BD29E2F}" srcOrd="0" destOrd="0" presId="urn:microsoft.com/office/officeart/2005/8/layout/vList2"/>
    <dgm:cxn modelId="{8081C376-D0EC-4639-B5D5-84850D323DE8}" type="presOf" srcId="{C33CE3FE-B27F-40E8-A3C4-E685FF9C3476}" destId="{93F9B729-CC5D-451D-9772-FAEEBEAFCDD6}" srcOrd="0" destOrd="0" presId="urn:microsoft.com/office/officeart/2005/8/layout/vList2"/>
    <dgm:cxn modelId="{5C6E614F-AD3F-45CE-B9F9-966E7C9581A9}" type="presParOf" srcId="{D4588992-F545-4BA5-A9F8-6AE95BD29E2F}" destId="{6951D698-E11D-4FEE-9D0B-8DCCCB7727CD}" srcOrd="0" destOrd="0" presId="urn:microsoft.com/office/officeart/2005/8/layout/vList2"/>
    <dgm:cxn modelId="{C3853A74-BB11-4C27-9732-85F53645B876}" type="presParOf" srcId="{D4588992-F545-4BA5-A9F8-6AE95BD29E2F}" destId="{BCE4BCD8-E3F7-49D3-9860-EB361EF83CA7}" srcOrd="1" destOrd="0" presId="urn:microsoft.com/office/officeart/2005/8/layout/vList2"/>
    <dgm:cxn modelId="{0C4B30EB-66E5-4E36-AF1C-ED0F31F401FB}" type="presParOf" srcId="{D4588992-F545-4BA5-A9F8-6AE95BD29E2F}" destId="{F0292741-2C14-4737-9255-11DA127B3EBE}" srcOrd="2" destOrd="0" presId="urn:microsoft.com/office/officeart/2005/8/layout/vList2"/>
    <dgm:cxn modelId="{49F244FE-3726-48BA-B2E0-8B3186ADDC04}" type="presParOf" srcId="{D4588992-F545-4BA5-A9F8-6AE95BD29E2F}" destId="{F79F1033-F91D-4E84-BCDA-528FDDC875CE}" srcOrd="3" destOrd="0" presId="urn:microsoft.com/office/officeart/2005/8/layout/vList2"/>
    <dgm:cxn modelId="{8E7CE840-08AD-4647-94E3-15CABB5C5497}" type="presParOf" srcId="{D4588992-F545-4BA5-A9F8-6AE95BD29E2F}" destId="{A478BBB1-55EC-4D38-AF46-2A0C96ADA3F0}" srcOrd="4" destOrd="0" presId="urn:microsoft.com/office/officeart/2005/8/layout/vList2"/>
    <dgm:cxn modelId="{FB64932D-1557-48B3-BD1A-47D467F213FA}" type="presParOf" srcId="{D4588992-F545-4BA5-A9F8-6AE95BD29E2F}" destId="{B0D00C10-AA13-482A-BE69-F96CFEC9A4EE}" srcOrd="5" destOrd="0" presId="urn:microsoft.com/office/officeart/2005/8/layout/vList2"/>
    <dgm:cxn modelId="{C123DCA0-FB77-4A92-A00C-B9B0F89905F4}" type="presParOf" srcId="{D4588992-F545-4BA5-A9F8-6AE95BD29E2F}" destId="{93F9B729-CC5D-451D-9772-FAEEBEAFCD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2C590-09B3-4A4A-A169-F0D4732040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C9695-669E-4428-876D-99E96B25DA47}">
      <dgm:prSet/>
      <dgm:spPr/>
      <dgm:t>
        <a:bodyPr/>
        <a:lstStyle/>
        <a:p>
          <a:r>
            <a:rPr lang="en-GB"/>
            <a:t>The Souvlaki skewers were really tasty</a:t>
          </a:r>
          <a:endParaRPr lang="en-US"/>
        </a:p>
      </dgm:t>
    </dgm:pt>
    <dgm:pt modelId="{930958BC-A147-4A97-BB10-7BC886E712F7}" type="parTrans" cxnId="{A85083F5-DF77-4605-B791-2C71CDCC496D}">
      <dgm:prSet/>
      <dgm:spPr/>
      <dgm:t>
        <a:bodyPr/>
        <a:lstStyle/>
        <a:p>
          <a:endParaRPr lang="en-US"/>
        </a:p>
      </dgm:t>
    </dgm:pt>
    <dgm:pt modelId="{E2E4DCFC-EE94-426E-8EEA-B075BF519FE6}" type="sibTrans" cxnId="{A85083F5-DF77-4605-B791-2C71CDCC496D}">
      <dgm:prSet/>
      <dgm:spPr/>
      <dgm:t>
        <a:bodyPr/>
        <a:lstStyle/>
        <a:p>
          <a:endParaRPr lang="en-US"/>
        </a:p>
      </dgm:t>
    </dgm:pt>
    <dgm:pt modelId="{67006A35-F1C3-4A83-BF4E-F1CAB5F6EF5A}">
      <dgm:prSet/>
      <dgm:spPr/>
      <dgm:t>
        <a:bodyPr/>
        <a:lstStyle/>
        <a:p>
          <a:r>
            <a:rPr lang="en-GB"/>
            <a:t>The flatbreads were very easy to make</a:t>
          </a:r>
          <a:endParaRPr lang="en-US"/>
        </a:p>
      </dgm:t>
    </dgm:pt>
    <dgm:pt modelId="{2D8454B5-AC63-4BC2-8530-30FA2AC690FC}" type="parTrans" cxnId="{70B6BCDF-E1E0-4242-BB87-326B02DB6164}">
      <dgm:prSet/>
      <dgm:spPr/>
      <dgm:t>
        <a:bodyPr/>
        <a:lstStyle/>
        <a:p>
          <a:endParaRPr lang="en-US"/>
        </a:p>
      </dgm:t>
    </dgm:pt>
    <dgm:pt modelId="{86F41CB8-0FDA-4D05-B96F-CECB03311027}" type="sibTrans" cxnId="{70B6BCDF-E1E0-4242-BB87-326B02DB6164}">
      <dgm:prSet/>
      <dgm:spPr/>
      <dgm:t>
        <a:bodyPr/>
        <a:lstStyle/>
        <a:p>
          <a:endParaRPr lang="en-US"/>
        </a:p>
      </dgm:t>
    </dgm:pt>
    <dgm:pt modelId="{239366E6-9D32-43F7-8EC4-E062E87DDA95}">
      <dgm:prSet/>
      <dgm:spPr/>
      <dgm:t>
        <a:bodyPr/>
        <a:lstStyle/>
        <a:p>
          <a:r>
            <a:rPr lang="en-GB" dirty="0"/>
            <a:t>I wasn’t a fan of the Tzatziki as I don’t really like cucumber</a:t>
          </a:r>
          <a:endParaRPr lang="en-US" dirty="0"/>
        </a:p>
      </dgm:t>
    </dgm:pt>
    <dgm:pt modelId="{300E0DF0-9713-4CC5-BBBE-8D04BC5F7E8D}" type="parTrans" cxnId="{30872758-8D9B-4ECE-8F6B-1EF20FFDD011}">
      <dgm:prSet/>
      <dgm:spPr/>
      <dgm:t>
        <a:bodyPr/>
        <a:lstStyle/>
        <a:p>
          <a:endParaRPr lang="en-US"/>
        </a:p>
      </dgm:t>
    </dgm:pt>
    <dgm:pt modelId="{947D2150-ACEE-4830-9EF5-51BE8FD10B91}" type="sibTrans" cxnId="{30872758-8D9B-4ECE-8F6B-1EF20FFDD011}">
      <dgm:prSet/>
      <dgm:spPr/>
      <dgm:t>
        <a:bodyPr/>
        <a:lstStyle/>
        <a:p>
          <a:endParaRPr lang="en-US"/>
        </a:p>
      </dgm:t>
    </dgm:pt>
    <dgm:pt modelId="{BB00A2C0-C887-4A68-ABA1-13F160E9C167}">
      <dgm:prSet/>
      <dgm:spPr/>
      <dgm:t>
        <a:bodyPr/>
        <a:lstStyle/>
        <a:p>
          <a:r>
            <a:rPr lang="en-GB"/>
            <a:t>The Tzatziki recipe made way too much and we ended up throwing most of it away!</a:t>
          </a:r>
          <a:endParaRPr lang="en-US"/>
        </a:p>
      </dgm:t>
    </dgm:pt>
    <dgm:pt modelId="{A6C05C81-E2B0-4DA1-A41A-C7D7274ACD22}" type="parTrans" cxnId="{E08DF7D9-AEA9-4867-9383-B7FF284998DF}">
      <dgm:prSet/>
      <dgm:spPr/>
      <dgm:t>
        <a:bodyPr/>
        <a:lstStyle/>
        <a:p>
          <a:endParaRPr lang="en-US"/>
        </a:p>
      </dgm:t>
    </dgm:pt>
    <dgm:pt modelId="{6D6D8E2F-3930-4E39-BB57-DC6F564858BD}" type="sibTrans" cxnId="{E08DF7D9-AEA9-4867-9383-B7FF284998DF}">
      <dgm:prSet/>
      <dgm:spPr/>
      <dgm:t>
        <a:bodyPr/>
        <a:lstStyle/>
        <a:p>
          <a:endParaRPr lang="en-US"/>
        </a:p>
      </dgm:t>
    </dgm:pt>
    <dgm:pt modelId="{A44AEA7A-0EAD-479C-9C7F-FA70A360604B}" type="pres">
      <dgm:prSet presAssocID="{20E2C590-09B3-4A4A-A169-F0D473204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9E5C9-E38A-415F-8B8D-2EB78FB6A8C9}" type="pres">
      <dgm:prSet presAssocID="{405C9695-669E-4428-876D-99E96B25DA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5E71D-A739-42BE-9F15-CAA080D44DB1}" type="pres">
      <dgm:prSet presAssocID="{E2E4DCFC-EE94-426E-8EEA-B075BF519FE6}" presName="spacer" presStyleCnt="0"/>
      <dgm:spPr/>
    </dgm:pt>
    <dgm:pt modelId="{F38C507A-A796-4DDA-8D75-DD7CFF45AF45}" type="pres">
      <dgm:prSet presAssocID="{67006A35-F1C3-4A83-BF4E-F1CAB5F6EF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C28E6-0AFE-489C-B9BB-716656092054}" type="pres">
      <dgm:prSet presAssocID="{86F41CB8-0FDA-4D05-B96F-CECB03311027}" presName="spacer" presStyleCnt="0"/>
      <dgm:spPr/>
    </dgm:pt>
    <dgm:pt modelId="{DB14BA30-5CC0-4774-9E9F-7036C66CB86E}" type="pres">
      <dgm:prSet presAssocID="{239366E6-9D32-43F7-8EC4-E062E87DDA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06D30-B8D4-4B1C-A3AA-3CAC650A4A47}" type="pres">
      <dgm:prSet presAssocID="{947D2150-ACEE-4830-9EF5-51BE8FD10B91}" presName="spacer" presStyleCnt="0"/>
      <dgm:spPr/>
    </dgm:pt>
    <dgm:pt modelId="{BE936609-C3B0-4501-98A1-D44BDC4264B9}" type="pres">
      <dgm:prSet presAssocID="{BB00A2C0-C887-4A68-ABA1-13F160E9C1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FDD0FB-E0F1-43B8-AC7C-1500E6E7B984}" type="presOf" srcId="{67006A35-F1C3-4A83-BF4E-F1CAB5F6EF5A}" destId="{F38C507A-A796-4DDA-8D75-DD7CFF45AF45}" srcOrd="0" destOrd="0" presId="urn:microsoft.com/office/officeart/2005/8/layout/vList2"/>
    <dgm:cxn modelId="{0B43BEDB-5683-44BB-9146-F1E247B260A5}" type="presOf" srcId="{405C9695-669E-4428-876D-99E96B25DA47}" destId="{5BD9E5C9-E38A-415F-8B8D-2EB78FB6A8C9}" srcOrd="0" destOrd="0" presId="urn:microsoft.com/office/officeart/2005/8/layout/vList2"/>
    <dgm:cxn modelId="{70B6BCDF-E1E0-4242-BB87-326B02DB6164}" srcId="{20E2C590-09B3-4A4A-A169-F0D4732040FF}" destId="{67006A35-F1C3-4A83-BF4E-F1CAB5F6EF5A}" srcOrd="1" destOrd="0" parTransId="{2D8454B5-AC63-4BC2-8530-30FA2AC690FC}" sibTransId="{86F41CB8-0FDA-4D05-B96F-CECB03311027}"/>
    <dgm:cxn modelId="{F45454B4-5230-4180-BE2D-743C1476A1CF}" type="presOf" srcId="{20E2C590-09B3-4A4A-A169-F0D4732040FF}" destId="{A44AEA7A-0EAD-479C-9C7F-FA70A360604B}" srcOrd="0" destOrd="0" presId="urn:microsoft.com/office/officeart/2005/8/layout/vList2"/>
    <dgm:cxn modelId="{7D3143DA-79D6-454E-B272-A88EBCB4A8AF}" type="presOf" srcId="{239366E6-9D32-43F7-8EC4-E062E87DDA95}" destId="{DB14BA30-5CC0-4774-9E9F-7036C66CB86E}" srcOrd="0" destOrd="0" presId="urn:microsoft.com/office/officeart/2005/8/layout/vList2"/>
    <dgm:cxn modelId="{A85083F5-DF77-4605-B791-2C71CDCC496D}" srcId="{20E2C590-09B3-4A4A-A169-F0D4732040FF}" destId="{405C9695-669E-4428-876D-99E96B25DA47}" srcOrd="0" destOrd="0" parTransId="{930958BC-A147-4A97-BB10-7BC886E712F7}" sibTransId="{E2E4DCFC-EE94-426E-8EEA-B075BF519FE6}"/>
    <dgm:cxn modelId="{719BE2B1-0280-4D06-83FF-CC4870B8963A}" type="presOf" srcId="{BB00A2C0-C887-4A68-ABA1-13F160E9C167}" destId="{BE936609-C3B0-4501-98A1-D44BDC4264B9}" srcOrd="0" destOrd="0" presId="urn:microsoft.com/office/officeart/2005/8/layout/vList2"/>
    <dgm:cxn modelId="{30872758-8D9B-4ECE-8F6B-1EF20FFDD011}" srcId="{20E2C590-09B3-4A4A-A169-F0D4732040FF}" destId="{239366E6-9D32-43F7-8EC4-E062E87DDA95}" srcOrd="2" destOrd="0" parTransId="{300E0DF0-9713-4CC5-BBBE-8D04BC5F7E8D}" sibTransId="{947D2150-ACEE-4830-9EF5-51BE8FD10B91}"/>
    <dgm:cxn modelId="{E08DF7D9-AEA9-4867-9383-B7FF284998DF}" srcId="{20E2C590-09B3-4A4A-A169-F0D4732040FF}" destId="{BB00A2C0-C887-4A68-ABA1-13F160E9C167}" srcOrd="3" destOrd="0" parTransId="{A6C05C81-E2B0-4DA1-A41A-C7D7274ACD22}" sibTransId="{6D6D8E2F-3930-4E39-BB57-DC6F564858BD}"/>
    <dgm:cxn modelId="{EB3E1EC2-4D3F-4830-B9CF-259362026A45}" type="presParOf" srcId="{A44AEA7A-0EAD-479C-9C7F-FA70A360604B}" destId="{5BD9E5C9-E38A-415F-8B8D-2EB78FB6A8C9}" srcOrd="0" destOrd="0" presId="urn:microsoft.com/office/officeart/2005/8/layout/vList2"/>
    <dgm:cxn modelId="{6361D35B-8CBB-420A-ADD1-0A658F338875}" type="presParOf" srcId="{A44AEA7A-0EAD-479C-9C7F-FA70A360604B}" destId="{1395E71D-A739-42BE-9F15-CAA080D44DB1}" srcOrd="1" destOrd="0" presId="urn:microsoft.com/office/officeart/2005/8/layout/vList2"/>
    <dgm:cxn modelId="{2594BE39-BF48-4558-9680-21A137E7DD8D}" type="presParOf" srcId="{A44AEA7A-0EAD-479C-9C7F-FA70A360604B}" destId="{F38C507A-A796-4DDA-8D75-DD7CFF45AF45}" srcOrd="2" destOrd="0" presId="urn:microsoft.com/office/officeart/2005/8/layout/vList2"/>
    <dgm:cxn modelId="{744DA98F-B1BA-401B-AB3C-0B22F542FF23}" type="presParOf" srcId="{A44AEA7A-0EAD-479C-9C7F-FA70A360604B}" destId="{836C28E6-0AFE-489C-B9BB-716656092054}" srcOrd="3" destOrd="0" presId="urn:microsoft.com/office/officeart/2005/8/layout/vList2"/>
    <dgm:cxn modelId="{8204A1C8-BF41-48CB-A591-A6356BD5CA8C}" type="presParOf" srcId="{A44AEA7A-0EAD-479C-9C7F-FA70A360604B}" destId="{DB14BA30-5CC0-4774-9E9F-7036C66CB86E}" srcOrd="4" destOrd="0" presId="urn:microsoft.com/office/officeart/2005/8/layout/vList2"/>
    <dgm:cxn modelId="{56739EF1-2B29-491F-9C4F-BFE35BFD026A}" type="presParOf" srcId="{A44AEA7A-0EAD-479C-9C7F-FA70A360604B}" destId="{06A06D30-B8D4-4B1C-A3AA-3CAC650A4A47}" srcOrd="5" destOrd="0" presId="urn:microsoft.com/office/officeart/2005/8/layout/vList2"/>
    <dgm:cxn modelId="{B6E515B8-8286-434A-9369-213DD6F15CB5}" type="presParOf" srcId="{A44AEA7A-0EAD-479C-9C7F-FA70A360604B}" destId="{BE936609-C3B0-4501-98A1-D44BDC4264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CB4C0-D3CD-40A3-B968-924452CBB2EC}">
      <dsp:nvSpPr>
        <dsp:cNvPr id="0" name=""/>
        <dsp:cNvSpPr/>
      </dsp:nvSpPr>
      <dsp:spPr>
        <a:xfrm>
          <a:off x="0" y="132331"/>
          <a:ext cx="6263640" cy="1700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The first task I had to complete was deciding what I was going to make.</a:t>
          </a:r>
          <a:endParaRPr lang="en-US" sz="2400" kern="1200" dirty="0"/>
        </a:p>
      </dsp:txBody>
      <dsp:txXfrm>
        <a:off x="83016" y="215347"/>
        <a:ext cx="6097608" cy="1534563"/>
      </dsp:txXfrm>
    </dsp:sp>
    <dsp:sp modelId="{25BA7955-B69E-4862-B326-B8741F37B2E7}">
      <dsp:nvSpPr>
        <dsp:cNvPr id="0" name=""/>
        <dsp:cNvSpPr/>
      </dsp:nvSpPr>
      <dsp:spPr>
        <a:xfrm>
          <a:off x="0" y="1902046"/>
          <a:ext cx="6263640" cy="170059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I asked my family what they would like and, since we were planning on having a barbeque anyway, I thought it would be good to make Greek lamb kebabs (known as Souvlaki).</a:t>
          </a:r>
          <a:endParaRPr lang="en-US" sz="2400" kern="1200" dirty="0"/>
        </a:p>
      </dsp:txBody>
      <dsp:txXfrm>
        <a:off x="83016" y="1985062"/>
        <a:ext cx="6097608" cy="1534563"/>
      </dsp:txXfrm>
    </dsp:sp>
    <dsp:sp modelId="{2064F092-6F60-4401-BF4D-A5EC1857AAB8}">
      <dsp:nvSpPr>
        <dsp:cNvPr id="0" name=""/>
        <dsp:cNvSpPr/>
      </dsp:nvSpPr>
      <dsp:spPr>
        <a:xfrm>
          <a:off x="0" y="3671761"/>
          <a:ext cx="6263640" cy="170059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I also wanted to make some side dishes to go with it, so I decided to make a home-made Tzatziki dip served with home-made flatbreads, olives and a feta cheese Greek salad.</a:t>
          </a:r>
          <a:endParaRPr lang="en-US" sz="2400" kern="1200" dirty="0"/>
        </a:p>
      </dsp:txBody>
      <dsp:txXfrm>
        <a:off x="83016" y="3754777"/>
        <a:ext cx="6097608" cy="1534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1D698-E11D-4FEE-9D0B-8DCCCB7727CD}">
      <dsp:nvSpPr>
        <dsp:cNvPr id="0" name=""/>
        <dsp:cNvSpPr/>
      </dsp:nvSpPr>
      <dsp:spPr>
        <a:xfrm>
          <a:off x="0" y="133532"/>
          <a:ext cx="658648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First I had to buy my ingredients</a:t>
          </a:r>
          <a:endParaRPr lang="en-US" sz="2100" kern="1200"/>
        </a:p>
      </dsp:txBody>
      <dsp:txXfrm>
        <a:off x="40724" y="174256"/>
        <a:ext cx="6505041" cy="752780"/>
      </dsp:txXfrm>
    </dsp:sp>
    <dsp:sp modelId="{F0292741-2C14-4737-9255-11DA127B3EBE}">
      <dsp:nvSpPr>
        <dsp:cNvPr id="0" name=""/>
        <dsp:cNvSpPr/>
      </dsp:nvSpPr>
      <dsp:spPr>
        <a:xfrm>
          <a:off x="0" y="1028241"/>
          <a:ext cx="658648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My Dad and I went to Sainsbury’s to get most of what we needed (we already had some items at home anyway)</a:t>
          </a:r>
          <a:endParaRPr lang="en-US" sz="2100" kern="1200" dirty="0"/>
        </a:p>
      </dsp:txBody>
      <dsp:txXfrm>
        <a:off x="40724" y="1068965"/>
        <a:ext cx="6505041" cy="752780"/>
      </dsp:txXfrm>
    </dsp:sp>
    <dsp:sp modelId="{A478BBB1-55EC-4D38-AF46-2A0C96ADA3F0}">
      <dsp:nvSpPr>
        <dsp:cNvPr id="0" name=""/>
        <dsp:cNvSpPr/>
      </dsp:nvSpPr>
      <dsp:spPr>
        <a:xfrm>
          <a:off x="0" y="1922949"/>
          <a:ext cx="658648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We got the lamb for the Souvlaki from the butcher’s</a:t>
          </a:r>
          <a:endParaRPr lang="en-US" sz="2100" kern="1200"/>
        </a:p>
      </dsp:txBody>
      <dsp:txXfrm>
        <a:off x="40724" y="1963673"/>
        <a:ext cx="6505041" cy="752780"/>
      </dsp:txXfrm>
    </dsp:sp>
    <dsp:sp modelId="{93F9B729-CC5D-451D-9772-FAEEBEAFCDD6}">
      <dsp:nvSpPr>
        <dsp:cNvPr id="0" name=""/>
        <dsp:cNvSpPr/>
      </dsp:nvSpPr>
      <dsp:spPr>
        <a:xfrm>
          <a:off x="0" y="2817657"/>
          <a:ext cx="658648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Here are some photos of me getting what we needed</a:t>
          </a:r>
          <a:endParaRPr lang="en-US" sz="2100" kern="1200"/>
        </a:p>
      </dsp:txBody>
      <dsp:txXfrm>
        <a:off x="40724" y="2858381"/>
        <a:ext cx="6505041" cy="752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9E5C9-E38A-415F-8B8D-2EB78FB6A8C9}">
      <dsp:nvSpPr>
        <dsp:cNvPr id="0" name=""/>
        <dsp:cNvSpPr/>
      </dsp:nvSpPr>
      <dsp:spPr>
        <a:xfrm>
          <a:off x="0" y="352152"/>
          <a:ext cx="4701777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The Souvlaki skewers were really tasty</a:t>
          </a:r>
          <a:endParaRPr lang="en-US" sz="1900" kern="1200"/>
        </a:p>
      </dsp:txBody>
      <dsp:txXfrm>
        <a:off x="36845" y="388997"/>
        <a:ext cx="4628087" cy="681087"/>
      </dsp:txXfrm>
    </dsp:sp>
    <dsp:sp modelId="{F38C507A-A796-4DDA-8D75-DD7CFF45AF45}">
      <dsp:nvSpPr>
        <dsp:cNvPr id="0" name=""/>
        <dsp:cNvSpPr/>
      </dsp:nvSpPr>
      <dsp:spPr>
        <a:xfrm>
          <a:off x="0" y="1161650"/>
          <a:ext cx="4701777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The flatbreads were very easy to make</a:t>
          </a:r>
          <a:endParaRPr lang="en-US" sz="1900" kern="1200"/>
        </a:p>
      </dsp:txBody>
      <dsp:txXfrm>
        <a:off x="36845" y="1198495"/>
        <a:ext cx="4628087" cy="681087"/>
      </dsp:txXfrm>
    </dsp:sp>
    <dsp:sp modelId="{DB14BA30-5CC0-4774-9E9F-7036C66CB86E}">
      <dsp:nvSpPr>
        <dsp:cNvPr id="0" name=""/>
        <dsp:cNvSpPr/>
      </dsp:nvSpPr>
      <dsp:spPr>
        <a:xfrm>
          <a:off x="0" y="1971148"/>
          <a:ext cx="4701777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I wasn’t a fan of the Tzatziki as I don’t really like cucumber</a:t>
          </a:r>
          <a:endParaRPr lang="en-US" sz="1900" kern="1200" dirty="0"/>
        </a:p>
      </dsp:txBody>
      <dsp:txXfrm>
        <a:off x="36845" y="2007993"/>
        <a:ext cx="4628087" cy="681087"/>
      </dsp:txXfrm>
    </dsp:sp>
    <dsp:sp modelId="{BE936609-C3B0-4501-98A1-D44BDC4264B9}">
      <dsp:nvSpPr>
        <dsp:cNvPr id="0" name=""/>
        <dsp:cNvSpPr/>
      </dsp:nvSpPr>
      <dsp:spPr>
        <a:xfrm>
          <a:off x="0" y="2780645"/>
          <a:ext cx="4701777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The Tzatziki recipe made way too much and we ended up throwing most of it away!</a:t>
          </a:r>
          <a:endParaRPr lang="en-US" sz="1900" kern="1200"/>
        </a:p>
      </dsp:txBody>
      <dsp:txXfrm>
        <a:off x="36845" y="2817490"/>
        <a:ext cx="4628087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78A4-9AF6-4BA5-8A12-93CBEA8D6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80D23-DC9B-4B06-9936-AD944D219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7E00-AE2B-4BCD-B06B-BB2C7510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56334-B7CE-4CC1-94BC-CE64C1ED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E470C-6520-4876-BB50-14012090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7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360D-7CB3-4C82-866B-B49B50C2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FA6AE-A46B-4884-BD0B-133725385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64F65-5D5D-4EBC-88B8-3053A8B6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A77B5-7958-4D8F-A10F-EA52276D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0CEA3-5D1E-4D0B-8039-2B99883B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9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A8140-AFF1-4EC9-AB99-AF49971CF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2EDB8-F298-44B8-96B8-1CA44BDDD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16090-E4D0-407A-8C42-1F174A7A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C47AA-8DBB-4089-9392-294B05C2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2B98-6396-4086-9ECB-FC6FA7A0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5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F100-2104-4011-8392-CF179FD7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5E73D-E6EA-4F53-A954-4EEFA4799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87D27-F682-4B8E-8E0C-7C100010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06BDE-45EB-4906-8124-ED8C0BE1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FE1B-37EA-43F2-9C9A-5913F567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5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18A7-CFC6-40F4-B882-2C9D571C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C6132-2A4C-4D53-AD14-EAF28705F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865F5-E82D-4342-AA18-D04E260B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5F06B-DC87-481B-9931-16C3D963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52B7F-124A-4B95-8572-E45162BE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4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4A50-A8C7-454C-8C5C-DD80E43C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B152F-8595-4CB0-9CBB-91C02C313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94FAC-40A5-4CDD-A2BD-12A847AD5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CA653-1A96-41CC-ACDD-6D446E29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EF896-DDBC-4E90-8082-5E95FEE7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6E5F7-19A6-4069-A21F-0785F3B3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2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CB47-9298-4985-8A76-A6C2A11C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359BA-EA06-4074-8E92-92688168E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AC976-B297-43D8-8EB1-B0899C24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2EB4F-1B42-4E82-A4A6-EA65C566F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C65CA-4A88-4196-A114-4C33FBBE6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F7A00E-29B2-4140-8B0B-A2CC93AE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B89DD-6360-44DD-8825-29C60C8F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7C6EF-10D1-4C19-B8B6-1860D618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6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87E4-803C-421E-ACE2-AE46B0B7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B181F-5493-4BEC-AE6F-2ADE7FBE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7530F-557B-4DAB-A653-8183B98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AEAE0-EB4C-4DA8-9212-BA68DF2F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2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69995-D543-4370-B3B1-7F2E67B1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6048A-61D6-4834-BEA7-C825F2CD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7766-FA71-407F-8479-30C98C5B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4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B6A4-2FD2-44A1-90B0-12793194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5799-0A30-4826-9B2E-416264B95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F72F0-AF4E-43C2-AAB1-71B3E23E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FDC29-FA63-40DC-B6A8-3B4B08C4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306BD-FB1D-4515-B604-7522555A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70F6B-C83B-4355-B056-271E1452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2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9E0E-DC6B-47F2-B1E4-265B0BE85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47E3F-4DD4-4D21-AE8F-745436859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FDE93-0E5A-4EA8-86B3-E4AE2552C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CCD5C-EE1F-4269-A966-A938BC28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4BFB0-4306-48D2-82BB-EB93380E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8D624-7811-49CD-AA89-4A88AF9C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7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1644D7-03D5-457D-8628-0E6ECCE4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FEAAA-D341-4072-B0B8-E0B841305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60651-C749-4FEB-A191-C1F5F14F4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6F04-56A9-4FE6-94F8-FE555A38738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6355-CBBC-4E8E-A67C-127E6E181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4BE3D-2460-419E-BB5D-8FB7AFBCC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0F731-13DF-4D96-BB0F-F796FAAD6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48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Flag of Greece | Britannica">
            <a:extLst>
              <a:ext uri="{FF2B5EF4-FFF2-40B4-BE49-F238E27FC236}">
                <a16:creationId xmlns:a16="http://schemas.microsoft.com/office/drawing/2014/main" id="{BD096D3C-42A5-45DF-8A7A-9A096AD9B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2361"/>
          <a:stretch/>
        </p:blipFill>
        <p:spPr bwMode="auto">
          <a:xfrm>
            <a:off x="951833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E67D5-CA5B-4B4A-8E2B-3D393089BEBF}"/>
              </a:ext>
            </a:extLst>
          </p:cNvPr>
          <p:cNvSpPr txBox="1"/>
          <p:nvPr/>
        </p:nvSpPr>
        <p:spPr>
          <a:xfrm>
            <a:off x="2834242" y="3402522"/>
            <a:ext cx="571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4169E1"/>
                </a:solidFill>
              </a:rPr>
              <a:t>My Greek Meal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A4E1F8-AF66-4064-BB1D-262012328E14}"/>
              </a:ext>
            </a:extLst>
          </p:cNvPr>
          <p:cNvSpPr txBox="1"/>
          <p:nvPr/>
        </p:nvSpPr>
        <p:spPr>
          <a:xfrm>
            <a:off x="2815826" y="4623816"/>
            <a:ext cx="571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169E1"/>
                </a:solidFill>
              </a:rPr>
              <a:t>by </a:t>
            </a:r>
            <a:r>
              <a:rPr lang="en-GB" sz="2400" b="1" dirty="0" smtClean="0">
                <a:solidFill>
                  <a:srgbClr val="4169E1"/>
                </a:solidFill>
              </a:rPr>
              <a:t>OW, </a:t>
            </a:r>
            <a:r>
              <a:rPr lang="en-GB" sz="2400" b="1" dirty="0">
                <a:solidFill>
                  <a:srgbClr val="4169E1"/>
                </a:solidFill>
              </a:rPr>
              <a:t>Merlin Class, Year 4 </a:t>
            </a:r>
          </a:p>
        </p:txBody>
      </p:sp>
    </p:spTree>
    <p:extLst>
      <p:ext uri="{BB962C8B-B14F-4D97-AF65-F5344CB8AC3E}">
        <p14:creationId xmlns:p14="http://schemas.microsoft.com/office/powerpoint/2010/main" val="2263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3D4B3-E126-46F6-BF0D-D2AD2D7D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 b="1">
                <a:solidFill>
                  <a:schemeClr val="bg1"/>
                </a:solidFill>
              </a:rPr>
              <a:t>Designing my Menu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EBDAAC-9231-4359-850E-7147470A8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24826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47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9706-F21A-456B-9BA9-C28A8E1F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b="1" dirty="0">
                <a:solidFill>
                  <a:srgbClr val="4169E1"/>
                </a:solidFill>
              </a:rPr>
              <a:t>Purchasing my Ingredients</a:t>
            </a:r>
          </a:p>
        </p:txBody>
      </p:sp>
      <p:graphicFrame>
        <p:nvGraphicFramePr>
          <p:cNvPr id="2053" name="Content Placeholder 2">
            <a:extLst>
              <a:ext uri="{FF2B5EF4-FFF2-40B4-BE49-F238E27FC236}">
                <a16:creationId xmlns:a16="http://schemas.microsoft.com/office/drawing/2014/main" id="{9071B50F-9C32-4679-8F45-A2E4E39DE5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970129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2441E8DB-8389-4576-B649-4D6FEC512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" b="4937"/>
          <a:stretch/>
        </p:blipFill>
        <p:spPr bwMode="auto">
          <a:xfrm rot="5400000">
            <a:off x="-509234" y="509234"/>
            <a:ext cx="3142832" cy="21243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E7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>
            <a:extLst>
              <a:ext uri="{FF2B5EF4-FFF2-40B4-BE49-F238E27FC236}">
                <a16:creationId xmlns:a16="http://schemas.microsoft.com/office/drawing/2014/main" id="{90D200CA-9E58-4883-8E75-8F19A09C2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4215" y="3562981"/>
            <a:ext cx="3161665" cy="23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0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744E-1739-447C-8039-6092CAC5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4100" b="1" dirty="0">
                <a:solidFill>
                  <a:srgbClr val="4169E1"/>
                </a:solidFill>
              </a:rPr>
              <a:t>Making Lamb Souvlaki Skewers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4E6C-72CD-43F6-B3D6-7CFE12EA5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b="1" dirty="0"/>
              <a:t>Ingredients</a:t>
            </a:r>
          </a:p>
          <a:p>
            <a:r>
              <a:rPr lang="en-GB" sz="2000" dirty="0">
                <a:effectLst/>
              </a:rPr>
              <a:t>1 ½kg </a:t>
            </a:r>
            <a:r>
              <a:rPr lang="en-GB" sz="2000" dirty="0"/>
              <a:t>lamb</a:t>
            </a:r>
            <a:r>
              <a:rPr lang="en-GB" sz="2000" dirty="0">
                <a:effectLst/>
              </a:rPr>
              <a:t> leg or shoulder (fat trimmed), cut into chunks</a:t>
            </a:r>
          </a:p>
          <a:p>
            <a:r>
              <a:rPr lang="en-GB" sz="2000" dirty="0">
                <a:effectLst/>
              </a:rPr>
              <a:t>100ml </a:t>
            </a:r>
            <a:r>
              <a:rPr lang="en-GB" sz="2000" dirty="0"/>
              <a:t>olive oil</a:t>
            </a:r>
            <a:endParaRPr lang="en-GB" sz="2000" dirty="0">
              <a:effectLst/>
            </a:endParaRPr>
          </a:p>
          <a:p>
            <a:r>
              <a:rPr lang="en-GB" sz="2000" dirty="0">
                <a:effectLst/>
              </a:rPr>
              <a:t>100ml red wine</a:t>
            </a:r>
          </a:p>
          <a:p>
            <a:r>
              <a:rPr lang="en-GB" sz="2000" dirty="0">
                <a:effectLst/>
              </a:rPr>
              <a:t>2 tsp </a:t>
            </a:r>
            <a:r>
              <a:rPr lang="en-GB" sz="2000" dirty="0"/>
              <a:t>dried oregano</a:t>
            </a:r>
            <a:endParaRPr lang="en-GB" sz="2000" dirty="0">
              <a:effectLst/>
            </a:endParaRPr>
          </a:p>
          <a:p>
            <a:r>
              <a:rPr lang="en-GB" sz="2000" dirty="0"/>
              <a:t>zest and juice 2 lemons</a:t>
            </a:r>
            <a:endParaRPr lang="en-GB" sz="2000" dirty="0">
              <a:effectLst/>
            </a:endParaRPr>
          </a:p>
          <a:p>
            <a:r>
              <a:rPr lang="en-GB" sz="2000" dirty="0">
                <a:effectLst/>
              </a:rPr>
              <a:t>2 </a:t>
            </a:r>
            <a:r>
              <a:rPr lang="en-GB" sz="2000" dirty="0"/>
              <a:t>garlic cloves</a:t>
            </a:r>
            <a:r>
              <a:rPr lang="en-GB" sz="2000" dirty="0">
                <a:effectLst/>
              </a:rPr>
              <a:t> , crushed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4074F3-2886-4828-857C-918C998B5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3178"/>
          <a:stretch/>
        </p:blipFill>
        <p:spPr bwMode="auto">
          <a:xfrm rot="5400000">
            <a:off x="-1111204" y="1111204"/>
            <a:ext cx="6858000" cy="4635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9F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7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1F67-DB90-4BC9-8200-D3080B62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169E1"/>
                </a:solidFill>
              </a:rPr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5F54D-21BB-457E-BE46-BCB753F29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4169E1"/>
                </a:solidFill>
              </a:rPr>
              <a:t>Put</a:t>
            </a:r>
            <a:r>
              <a:rPr lang="en-GB" dirty="0"/>
              <a:t> the lamb into a large bowl or strong food bag. </a:t>
            </a:r>
          </a:p>
          <a:p>
            <a:r>
              <a:rPr lang="en-GB" b="1" dirty="0">
                <a:solidFill>
                  <a:srgbClr val="4169E1"/>
                </a:solidFill>
              </a:rPr>
              <a:t>Add</a:t>
            </a:r>
            <a:r>
              <a:rPr lang="en-GB" dirty="0"/>
              <a:t> the olive oil, wine, oregano, lemon zest and juice, garlic and black pepper – don’t add salt yet. </a:t>
            </a:r>
          </a:p>
          <a:p>
            <a:r>
              <a:rPr lang="en-GB" b="1" dirty="0">
                <a:solidFill>
                  <a:srgbClr val="4169E1"/>
                </a:solidFill>
              </a:rPr>
              <a:t>Mix</a:t>
            </a:r>
            <a:r>
              <a:rPr lang="en-GB" dirty="0"/>
              <a:t> together so that all the lamb is completely coated, then chill and marinate for at least a few hours or overnight.</a:t>
            </a:r>
          </a:p>
          <a:p>
            <a:r>
              <a:rPr lang="en-GB" b="1" dirty="0">
                <a:solidFill>
                  <a:srgbClr val="4169E1"/>
                </a:solidFill>
              </a:rPr>
              <a:t>Lift</a:t>
            </a:r>
            <a:r>
              <a:rPr lang="en-GB" dirty="0"/>
              <a:t> the chunks of lamb out of the marinade and thread onto 10 metal skewers.</a:t>
            </a:r>
          </a:p>
          <a:p>
            <a:r>
              <a:rPr lang="en-GB" b="1" dirty="0">
                <a:solidFill>
                  <a:srgbClr val="4169E1"/>
                </a:solidFill>
              </a:rPr>
              <a:t>Season</a:t>
            </a:r>
            <a:r>
              <a:rPr lang="en-GB" dirty="0"/>
              <a:t> the meat with salt, then </a:t>
            </a:r>
            <a:r>
              <a:rPr lang="en-GB" b="1" dirty="0">
                <a:solidFill>
                  <a:srgbClr val="4169E1"/>
                </a:solidFill>
              </a:rPr>
              <a:t>cook</a:t>
            </a:r>
            <a:r>
              <a:rPr lang="en-GB" dirty="0"/>
              <a:t> the skewers on a preheated barbeque for 10-12 mins, turning, until cooked to your liking. Serve tucked into warm flatbreads with salad and drizzle with chilli sauce and yoghurt.</a:t>
            </a:r>
          </a:p>
        </p:txBody>
      </p:sp>
    </p:spTree>
    <p:extLst>
      <p:ext uri="{BB962C8B-B14F-4D97-AF65-F5344CB8AC3E}">
        <p14:creationId xmlns:p14="http://schemas.microsoft.com/office/powerpoint/2010/main" val="107174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8446-72D7-4328-99C8-8A686687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169E1"/>
                </a:solidFill>
              </a:rPr>
              <a:t>Making the Tzatziki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B742-C4DE-4484-A7EC-2D83592A1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51125"/>
          </a:xfrm>
        </p:spPr>
        <p:txBody>
          <a:bodyPr/>
          <a:lstStyle/>
          <a:p>
            <a:r>
              <a:rPr lang="en-GB" b="1" dirty="0">
                <a:solidFill>
                  <a:srgbClr val="4169E1"/>
                </a:solidFill>
              </a:rPr>
              <a:t>Ingredients</a:t>
            </a:r>
          </a:p>
          <a:p>
            <a:r>
              <a:rPr lang="en-GB" dirty="0">
                <a:effectLst/>
              </a:rPr>
              <a:t>½ cucumber, halved and deseeded</a:t>
            </a:r>
          </a:p>
          <a:p>
            <a:r>
              <a:rPr lang="en-GB" dirty="0">
                <a:effectLst/>
              </a:rPr>
              <a:t>170g pot Greek yogurt</a:t>
            </a:r>
          </a:p>
          <a:p>
            <a:r>
              <a:rPr lang="en-GB" dirty="0">
                <a:effectLst/>
              </a:rPr>
              <a:t>1 small </a:t>
            </a:r>
            <a:r>
              <a:rPr lang="en-GB" dirty="0"/>
              <a:t>garlic clove,</a:t>
            </a:r>
            <a:r>
              <a:rPr lang="en-GB" dirty="0">
                <a:effectLst/>
              </a:rPr>
              <a:t> crushed</a:t>
            </a:r>
          </a:p>
          <a:p>
            <a:r>
              <a:rPr lang="en-GB" dirty="0">
                <a:effectLst/>
              </a:rPr>
              <a:t>handful </a:t>
            </a:r>
            <a:r>
              <a:rPr lang="en-GB" dirty="0"/>
              <a:t>mint</a:t>
            </a:r>
            <a:r>
              <a:rPr lang="en-GB" dirty="0">
                <a:effectLst/>
              </a:rPr>
              <a:t> leaves, chopped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B9638E-ADA7-4F82-84B3-73578FF1E6B6}"/>
              </a:ext>
            </a:extLst>
          </p:cNvPr>
          <p:cNvSpPr txBox="1">
            <a:spLocks/>
          </p:cNvSpPr>
          <p:nvPr/>
        </p:nvSpPr>
        <p:spPr>
          <a:xfrm>
            <a:off x="838200" y="4578350"/>
            <a:ext cx="10515600" cy="188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4169E1"/>
                </a:solidFill>
              </a:rPr>
              <a:t>Method</a:t>
            </a:r>
          </a:p>
          <a:p>
            <a:r>
              <a:rPr lang="en-GB" dirty="0"/>
              <a:t>Coarsely grate the cucumber, sprinkle with a pinch of salt and squeeze out all the liquid. Tip into a bowl with the yogurt, garlic and mint, and mix well. Great served with slow roast lamb or as a dip.</a:t>
            </a:r>
          </a:p>
        </p:txBody>
      </p:sp>
    </p:spTree>
    <p:extLst>
      <p:ext uri="{BB962C8B-B14F-4D97-AF65-F5344CB8AC3E}">
        <p14:creationId xmlns:p14="http://schemas.microsoft.com/office/powerpoint/2010/main" val="130358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920E-BB4D-4086-AD8C-534D4AD9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169E1"/>
                </a:solidFill>
              </a:rPr>
              <a:t>The Finished Article </a:t>
            </a:r>
          </a:p>
        </p:txBody>
      </p:sp>
      <p:graphicFrame>
        <p:nvGraphicFramePr>
          <p:cNvPr id="4103" name="Content Placeholder 2">
            <a:extLst>
              <a:ext uri="{FF2B5EF4-FFF2-40B4-BE49-F238E27FC236}">
                <a16:creationId xmlns:a16="http://schemas.microsoft.com/office/drawing/2014/main" id="{87474E69-D4EE-4F7B-ACC7-8E4259ADC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37724"/>
              </p:ext>
            </p:extLst>
          </p:nvPr>
        </p:nvGraphicFramePr>
        <p:xfrm>
          <a:off x="3575448" y="2171700"/>
          <a:ext cx="4701777" cy="388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101F753E-168C-4607-8C21-5BBB6439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873" y="2657647"/>
            <a:ext cx="3887577" cy="291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974A1945-D3E8-4937-B3D6-5D508EB58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605" y="2657647"/>
            <a:ext cx="3887576" cy="291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What is the history of the Greek flag? - Quora">
            <a:extLst>
              <a:ext uri="{FF2B5EF4-FFF2-40B4-BE49-F238E27FC236}">
                <a16:creationId xmlns:a16="http://schemas.microsoft.com/office/drawing/2014/main" id="{6ACFA328-9F86-417F-A09A-16A30C52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42" y="506411"/>
            <a:ext cx="1186915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4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E90C-FE7E-40D3-BCD3-C5646C5E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169E1"/>
                </a:solidFill>
              </a:rPr>
              <a:t>Feedback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66D48A0-AE8C-4173-B498-CB3D0C75822A}"/>
              </a:ext>
            </a:extLst>
          </p:cNvPr>
          <p:cNvSpPr/>
          <p:nvPr/>
        </p:nvSpPr>
        <p:spPr>
          <a:xfrm>
            <a:off x="4791075" y="1383111"/>
            <a:ext cx="3724275" cy="23812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Mum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“Whose idea was it to make this much Tzatziki??  We’ll NEVER eat all that!”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5/10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E116E5A-5CA9-4085-B35A-313376CF7511}"/>
              </a:ext>
            </a:extLst>
          </p:cNvPr>
          <p:cNvSpPr/>
          <p:nvPr/>
        </p:nvSpPr>
        <p:spPr>
          <a:xfrm>
            <a:off x="1771650" y="3995738"/>
            <a:ext cx="3829050" cy="2181225"/>
          </a:xfrm>
          <a:prstGeom prst="wedgeEllipseCallout">
            <a:avLst>
              <a:gd name="adj1" fmla="val 23694"/>
              <a:gd name="adj2" fmla="val -72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“I thought you did a great job Olivia!”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10/10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5F73A2B-0A9E-4A82-B8D4-10EBCD030E36}"/>
              </a:ext>
            </a:extLst>
          </p:cNvPr>
          <p:cNvSpPr/>
          <p:nvPr/>
        </p:nvSpPr>
        <p:spPr>
          <a:xfrm>
            <a:off x="0" y="1389063"/>
            <a:ext cx="4276725" cy="23812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Dad</a:t>
            </a:r>
          </a:p>
          <a:p>
            <a:pPr algn="ctr"/>
            <a:endParaRPr lang="en-GB" sz="1200" dirty="0"/>
          </a:p>
          <a:p>
            <a:pPr algn="ctr"/>
            <a:r>
              <a:rPr lang="en-GB" dirty="0"/>
              <a:t>“The lamb kebabs were a bit over-cooked for my liking, but still very tasty”!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(Dad cooked them!)</a:t>
            </a:r>
          </a:p>
          <a:p>
            <a:pPr algn="ctr"/>
            <a:endParaRPr lang="en-GB" sz="1400" dirty="0"/>
          </a:p>
          <a:p>
            <a:pPr algn="ctr"/>
            <a:r>
              <a:rPr lang="en-GB" dirty="0"/>
              <a:t>7/10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C5B4955-0C4A-40C5-8DC6-F0D97E40DB66}"/>
              </a:ext>
            </a:extLst>
          </p:cNvPr>
          <p:cNvSpPr/>
          <p:nvPr/>
        </p:nvSpPr>
        <p:spPr>
          <a:xfrm>
            <a:off x="7172325" y="4111625"/>
            <a:ext cx="4476750" cy="2381250"/>
          </a:xfrm>
          <a:prstGeom prst="wedgeEllipseCallout">
            <a:avLst>
              <a:gd name="adj1" fmla="val -29344"/>
              <a:gd name="adj2" fmla="val -68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“Olives and Feta cheese are a winning combination!”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8/10</a:t>
            </a:r>
          </a:p>
        </p:txBody>
      </p:sp>
    </p:spTree>
    <p:extLst>
      <p:ext uri="{BB962C8B-B14F-4D97-AF65-F5344CB8AC3E}">
        <p14:creationId xmlns:p14="http://schemas.microsoft.com/office/powerpoint/2010/main" val="214781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447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Wingdings</vt:lpstr>
      <vt:lpstr>Office Theme</vt:lpstr>
      <vt:lpstr>PowerPoint Presentation</vt:lpstr>
      <vt:lpstr>Designing my Menu</vt:lpstr>
      <vt:lpstr>Purchasing my Ingredients</vt:lpstr>
      <vt:lpstr>Making Lamb Souvlaki Skewers</vt:lpstr>
      <vt:lpstr>Method</vt:lpstr>
      <vt:lpstr>Making the Tzatziki</vt:lpstr>
      <vt:lpstr>The Finished Article 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Webb</dc:creator>
  <cp:lastModifiedBy>T Michael</cp:lastModifiedBy>
  <cp:revision>4</cp:revision>
  <dcterms:created xsi:type="dcterms:W3CDTF">2021-05-19T13:15:26Z</dcterms:created>
  <dcterms:modified xsi:type="dcterms:W3CDTF">2021-05-21T15:23:49Z</dcterms:modified>
</cp:coreProperties>
</file>