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e41893041227615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e41893041227615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e41893041227615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e41893041227615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e41893041227615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e41893041227615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My </a:t>
            </a:r>
            <a:r>
              <a:rPr lang="en-GB"/>
              <a:t>New Years Resolution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4" y="2571757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By </a:t>
            </a:r>
            <a:r>
              <a:rPr lang="en-GB"/>
              <a:t>William Good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-180493" y="749787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highlight>
                  <a:srgbClr val="0000FF"/>
                </a:highlight>
              </a:rPr>
              <a:t>Home</a:t>
            </a:r>
            <a:endParaRPr>
              <a:highlight>
                <a:srgbClr val="0000FF"/>
              </a:highlight>
            </a:endParaRPr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156292" y="2939097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At home I want to get better at being polite at dinner.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ctrTitle"/>
          </p:nvPr>
        </p:nvSpPr>
        <p:spPr>
          <a:xfrm>
            <a:off x="-479884" y="606652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highlight>
                  <a:srgbClr val="FF0000"/>
                </a:highlight>
              </a:rPr>
              <a:t>School</a:t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67" name="Google Shape;67;p15"/>
          <p:cNvSpPr txBox="1"/>
          <p:nvPr>
            <p:ph idx="1" type="subTitle"/>
          </p:nvPr>
        </p:nvSpPr>
        <p:spPr>
          <a:xfrm>
            <a:off x="426547" y="2832241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At school I want to get better at </a:t>
            </a:r>
            <a:r>
              <a:rPr lang="en-GB">
                <a:highlight>
                  <a:srgbClr val="0000FF"/>
                </a:highlight>
              </a:rPr>
              <a:t>handwriting</a:t>
            </a:r>
            <a:r>
              <a:rPr lang="en-GB"/>
              <a:t>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ctrTitle"/>
          </p:nvPr>
        </p:nvSpPr>
        <p:spPr>
          <a:xfrm>
            <a:off x="311708" y="13970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highlight>
                  <a:srgbClr val="FFFF00"/>
                </a:highlight>
              </a:rPr>
              <a:t>Community</a:t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73" name="Google Shape;73;p16"/>
          <p:cNvSpPr txBox="1"/>
          <p:nvPr>
            <p:ph idx="1" type="subTitle"/>
          </p:nvPr>
        </p:nvSpPr>
        <p:spPr>
          <a:xfrm>
            <a:off x="-1037700" y="2351050"/>
            <a:ext cx="10181700" cy="8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highlight>
                  <a:srgbClr val="FF9900"/>
                </a:highlight>
              </a:rPr>
              <a:t>In</a:t>
            </a:r>
            <a:r>
              <a:rPr lang="en-GB"/>
              <a:t> </a:t>
            </a:r>
            <a:r>
              <a:rPr lang="en-GB">
                <a:highlight>
                  <a:srgbClr val="FF9900"/>
                </a:highlight>
              </a:rPr>
              <a:t>the</a:t>
            </a:r>
            <a:r>
              <a:rPr lang="en-GB"/>
              <a:t> </a:t>
            </a:r>
            <a:r>
              <a:rPr lang="en-GB">
                <a:highlight>
                  <a:srgbClr val="FF9900"/>
                </a:highlight>
              </a:rPr>
              <a:t>community</a:t>
            </a:r>
            <a:r>
              <a:rPr lang="en-GB"/>
              <a:t> </a:t>
            </a:r>
            <a:r>
              <a:rPr lang="en-GB">
                <a:highlight>
                  <a:srgbClr val="FF9900"/>
                </a:highlight>
              </a:rPr>
              <a:t>I</a:t>
            </a:r>
            <a:r>
              <a:rPr lang="en-GB"/>
              <a:t> </a:t>
            </a:r>
            <a:r>
              <a:rPr lang="en-GB">
                <a:highlight>
                  <a:srgbClr val="FF9900"/>
                </a:highlight>
              </a:rPr>
              <a:t>want</a:t>
            </a:r>
            <a:r>
              <a:rPr lang="en-GB"/>
              <a:t> </a:t>
            </a:r>
            <a:r>
              <a:rPr lang="en-GB">
                <a:highlight>
                  <a:srgbClr val="00FFFF"/>
                </a:highlight>
              </a:rPr>
              <a:t>to</a:t>
            </a:r>
            <a:r>
              <a:rPr lang="en-GB"/>
              <a:t> </a:t>
            </a:r>
            <a:r>
              <a:rPr lang="en-GB">
                <a:highlight>
                  <a:srgbClr val="00FFFF"/>
                </a:highlight>
              </a:rPr>
              <a:t>get</a:t>
            </a:r>
            <a:r>
              <a:rPr lang="en-GB"/>
              <a:t> </a:t>
            </a:r>
            <a:r>
              <a:rPr lang="en-GB">
                <a:highlight>
                  <a:srgbClr val="00FFFF"/>
                </a:highlight>
              </a:rPr>
              <a:t>better</a:t>
            </a:r>
            <a:r>
              <a:rPr lang="en-GB"/>
              <a:t> </a:t>
            </a:r>
            <a:r>
              <a:rPr lang="en-GB">
                <a:highlight>
                  <a:srgbClr val="00FFFF"/>
                </a:highlight>
              </a:rPr>
              <a:t>at</a:t>
            </a:r>
            <a:r>
              <a:rPr lang="en-GB"/>
              <a:t> </a:t>
            </a:r>
            <a:r>
              <a:rPr lang="en-GB">
                <a:highlight>
                  <a:srgbClr val="00FFFF"/>
                </a:highlight>
              </a:rPr>
              <a:t>socialising </a:t>
            </a:r>
            <a:r>
              <a:rPr lang="en-GB"/>
              <a:t> </a:t>
            </a:r>
            <a:endParaRPr>
              <a:highlight>
                <a:srgbClr val="00FFFF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