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A75C-D9BA-AE49-90B3-36E1ADE5BD3B}" type="datetimeFigureOut">
              <a:rPr lang="en-GB" smtClean="0"/>
              <a:t>2/2/21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F5A-DCD6-F34C-B032-0A1568E36B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A75C-D9BA-AE49-90B3-36E1ADE5BD3B}" type="datetimeFigureOut">
              <a:rPr lang="en-GB" smtClean="0"/>
              <a:t>2/2/21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F5A-DCD6-F34C-B032-0A1568E36B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A75C-D9BA-AE49-90B3-36E1ADE5BD3B}" type="datetimeFigureOut">
              <a:rPr lang="en-GB" smtClean="0"/>
              <a:t>2/2/21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F5A-DCD6-F34C-B032-0A1568E36B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A75C-D9BA-AE49-90B3-36E1ADE5BD3B}" type="datetimeFigureOut">
              <a:rPr lang="en-GB" smtClean="0"/>
              <a:t>2/2/21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F5A-DCD6-F34C-B032-0A1568E36B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A75C-D9BA-AE49-90B3-36E1ADE5BD3B}" type="datetimeFigureOut">
              <a:rPr lang="en-GB" smtClean="0"/>
              <a:t>2/2/21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F5A-DCD6-F34C-B032-0A1568E36B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A75C-D9BA-AE49-90B3-36E1ADE5BD3B}" type="datetimeFigureOut">
              <a:rPr lang="en-GB" smtClean="0"/>
              <a:t>2/2/21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F5A-DCD6-F34C-B032-0A1568E36B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A75C-D9BA-AE49-90B3-36E1ADE5BD3B}" type="datetimeFigureOut">
              <a:rPr lang="en-GB" smtClean="0"/>
              <a:t>2/2/21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F5A-DCD6-F34C-B032-0A1568E36B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A75C-D9BA-AE49-90B3-36E1ADE5BD3B}" type="datetimeFigureOut">
              <a:rPr lang="en-GB" smtClean="0"/>
              <a:t>2/2/21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F5A-DCD6-F34C-B032-0A1568E36B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A75C-D9BA-AE49-90B3-36E1ADE5BD3B}" type="datetimeFigureOut">
              <a:rPr lang="en-GB" smtClean="0"/>
              <a:t>2/2/21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F5A-DCD6-F34C-B032-0A1568E36B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A75C-D9BA-AE49-90B3-36E1ADE5BD3B}" type="datetimeFigureOut">
              <a:rPr lang="en-GB" smtClean="0"/>
              <a:t>2/2/21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F5A-DCD6-F34C-B032-0A1568E36B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A75C-D9BA-AE49-90B3-36E1ADE5BD3B}" type="datetimeFigureOut">
              <a:rPr lang="en-GB" smtClean="0"/>
              <a:t>2/2/21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F5A-DCD6-F34C-B032-0A1568E36B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A75C-D9BA-AE49-90B3-36E1ADE5BD3B}" type="datetimeFigureOut">
              <a:rPr lang="en-GB" smtClean="0"/>
              <a:t>2/2/21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09F5A-DCD6-F34C-B032-0A1568E36B3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38" y="4569197"/>
            <a:ext cx="1538406" cy="1814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318" y="4569197"/>
            <a:ext cx="1578724" cy="1814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245" y="4569197"/>
            <a:ext cx="1585074" cy="1814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704" y="93580"/>
            <a:ext cx="1656583" cy="1584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558" y="160423"/>
            <a:ext cx="1720146" cy="15841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7413" y="4569197"/>
            <a:ext cx="1767024" cy="15841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0389" y="4569197"/>
            <a:ext cx="1767024" cy="1624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2736" y="93580"/>
            <a:ext cx="1413273" cy="1651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463" y="93580"/>
            <a:ext cx="1413273" cy="165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4916" y="2165777"/>
            <a:ext cx="1413273" cy="1651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1644" y="2162435"/>
            <a:ext cx="1413272" cy="16576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2632" y="1673545"/>
            <a:ext cx="107035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Bum lifts.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661986" y="6153355"/>
            <a:ext cx="135956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u="sng" dirty="0" smtClean="0"/>
              <a:t>Up right row</a:t>
            </a:r>
            <a:endParaRPr lang="en-GB" u="sng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863409" y="1744580"/>
            <a:ext cx="141327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Side lunges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79463" y="2468057"/>
            <a:ext cx="510316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Seth’s PT workout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743" y="3299054"/>
            <a:ext cx="39417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Repeat each exercise 10 times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8789" y="3820119"/>
            <a:ext cx="167225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Squat and </a:t>
            </a:r>
            <a:r>
              <a:rPr lang="en-GB" dirty="0" smtClean="0">
                <a:solidFill>
                  <a:schemeClr val="bg1"/>
                </a:solidFill>
              </a:rPr>
              <a:t>press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0729" y="6383521"/>
            <a:ext cx="299312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Double leg mountain climbers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HARVEY</dc:creator>
  <cp:lastModifiedBy>PAUL HARVEY</cp:lastModifiedBy>
  <cp:revision>1</cp:revision>
  <dcterms:created xsi:type="dcterms:W3CDTF">2021-02-02T15:08:44Z</dcterms:created>
  <dcterms:modified xsi:type="dcterms:W3CDTF">2021-02-02T16:07:23Z</dcterms:modified>
</cp:coreProperties>
</file>