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nio.com/bg/%D1%81%D0%B2%D0%B5%D1%82%D0%BE%D0%B2%D0%BD%D0%B0%D1%82%D0%B0-%D0%B7%D0%BD%D0%B0%D0%BC%D0%B5%D0%BD%D0%B0/%D1%84%D0%BB%D0%B0%D0%B3-%D1%87%D0%B5%D1%85%D0%B8%D1%8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Flag_of_Englan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fauna-animals/insects-and-bugs/butterflies-and-moths-pictures/everes-comyntas-eastern-tailed-blue-butterfly-insect-on-grass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EE7F-1005-1D89-4E3E-3A7AA1CC0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BUTTERFLIES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7E93D5-943E-5430-FE1B-6E0EB62049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Jamie Robinson, Summer 2023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867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2FB2C-25B6-66A2-A178-0C024C3B1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White admiral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2FF7A85-8782-CABB-60B0-8968C7529C8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56" r="5556"/>
          <a:stretch/>
        </p:blipFill>
        <p:spPr>
          <a:xfrm>
            <a:off x="4617106" y="390476"/>
            <a:ext cx="3644962" cy="546744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0E94F-8C12-FD94-3FFA-8556174E9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ONE SEE IN CZECH REPUBLIC AUGUST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C1A065-C31D-6DB8-FAAA-59A81FA3C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289" y="390476"/>
            <a:ext cx="3670110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52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BEE8A-A7E8-9D21-B919-1FB1D21E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3" y="131805"/>
            <a:ext cx="8610600" cy="998049"/>
          </a:xfrm>
        </p:spPr>
        <p:txBody>
          <a:bodyPr>
            <a:normAutofit fontScale="90000"/>
          </a:bodyPr>
          <a:lstStyle/>
          <a:p>
            <a:pPr algn="l"/>
            <a:r>
              <a:rPr lang="en-GB" sz="2000" dirty="0"/>
              <a:t>Ringlet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seen in Czech republic – 29 July 2023</a:t>
            </a:r>
            <a:br>
              <a:rPr lang="en-GB" sz="2000" dirty="0"/>
            </a:br>
            <a:endParaRPr lang="en-GB" sz="2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7F2EC3-85FB-DA77-A787-A62209F16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659" y="1458098"/>
            <a:ext cx="4085967" cy="5143340"/>
          </a:xfrm>
          <a:prstGeom prst="rect">
            <a:avLst/>
          </a:prstGeom>
        </p:spPr>
      </p:pic>
      <p:pic>
        <p:nvPicPr>
          <p:cNvPr id="6" name="Picture 5" descr="A flag of czech republic&#10;&#10;Description automatically generated">
            <a:extLst>
              <a:ext uri="{FF2B5EF4-FFF2-40B4-BE49-F238E27FC236}">
                <a16:creationId xmlns:a16="http://schemas.microsoft.com/office/drawing/2014/main" id="{2E989585-4642-3AB5-ABAA-26F40F238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19875" y="2973859"/>
            <a:ext cx="3673008" cy="248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09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CE7E-DBA7-016A-66E8-9B64CB9DD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24" y="304800"/>
            <a:ext cx="7422292" cy="1136822"/>
          </a:xfrm>
        </p:spPr>
        <p:txBody>
          <a:bodyPr>
            <a:normAutofit/>
          </a:bodyPr>
          <a:lstStyle/>
          <a:p>
            <a:pPr algn="l"/>
            <a:r>
              <a:rPr lang="en-GB" sz="2000" dirty="0"/>
              <a:t>Peacock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four seen in Shenfield July 2023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15B50A-EF99-DC51-3C58-FC7917787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189" y="1655805"/>
            <a:ext cx="3196281" cy="4674973"/>
          </a:xfrm>
          <a:prstGeom prst="rect">
            <a:avLst/>
          </a:prstGeom>
        </p:spPr>
      </p:pic>
      <p:pic>
        <p:nvPicPr>
          <p:cNvPr id="7" name="Picture 6" descr="A red cross on a white background&#10;&#10;Description automatically generated">
            <a:extLst>
              <a:ext uri="{FF2B5EF4-FFF2-40B4-BE49-F238E27FC236}">
                <a16:creationId xmlns:a16="http://schemas.microsoft.com/office/drawing/2014/main" id="{8BFC02F5-9A90-A7E8-D9B7-3F1E9E366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33518" y="2290119"/>
            <a:ext cx="4386649" cy="263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18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29C428-9701-CB18-45C1-75F29D675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623" y="2626334"/>
            <a:ext cx="2835634" cy="3780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0C3C72-5AE0-94E1-3C8B-969F668FA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196" y="157485"/>
            <a:ext cx="4724400" cy="1825096"/>
          </a:xfrm>
        </p:spPr>
        <p:txBody>
          <a:bodyPr>
            <a:normAutofit/>
          </a:bodyPr>
          <a:lstStyle/>
          <a:p>
            <a:r>
              <a:rPr lang="en-GB" sz="2000" dirty="0"/>
              <a:t>Red admiral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F837CD-2A98-23AA-9561-9016D5A4E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270" y="1982581"/>
            <a:ext cx="4724400" cy="685800"/>
          </a:xfrm>
        </p:spPr>
        <p:txBody>
          <a:bodyPr/>
          <a:lstStyle/>
          <a:p>
            <a:r>
              <a:rPr lang="en-GB" dirty="0"/>
              <a:t>FIVE SEEN IN SHENFIELD JULY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89BA7-909C-BDB8-742D-722C93CA9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385" y="2243380"/>
            <a:ext cx="4389500" cy="26276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BA23F4-066A-EAB6-A59A-4515521D5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73" y="2802257"/>
            <a:ext cx="158390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44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95439-7B2A-BD6C-8960-31D04BD69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000" dirty="0"/>
              <a:t>Gatekeeper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two seen in Shenfield July 2023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F3F88B-EC3A-ACCC-64AD-1682ABEC9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2882" y="2416346"/>
            <a:ext cx="2737040" cy="40243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FC585F-2858-47F8-7BAC-EC453413B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956" y="3030462"/>
            <a:ext cx="4389500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92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F1BE2-889F-C731-BEE6-2B2135F5F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000" dirty="0"/>
              <a:t>MEADOWBLUE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FOUR SEEN IN CZECH REPUBLIC AUGUST 2023</a:t>
            </a:r>
          </a:p>
        </p:txBody>
      </p:sp>
      <p:pic>
        <p:nvPicPr>
          <p:cNvPr id="5" name="Content Placeholder 4" descr="A butterfly on a blade of grass&#10;&#10;Description automatically generated">
            <a:extLst>
              <a:ext uri="{FF2B5EF4-FFF2-40B4-BE49-F238E27FC236}">
                <a16:creationId xmlns:a16="http://schemas.microsoft.com/office/drawing/2014/main" id="{65B6EDA5-0501-66F7-D9E3-DD6EB02F9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4266" y="2299677"/>
            <a:ext cx="5365750" cy="402431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82C92F-46FB-D352-20EA-811BCAD48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440" y="3071191"/>
            <a:ext cx="3670110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4673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66</TotalTime>
  <Words>63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Vapor Trail</vt:lpstr>
      <vt:lpstr>BUTTERFLIES</vt:lpstr>
      <vt:lpstr>White admiral</vt:lpstr>
      <vt:lpstr>Ringlet  seen in Czech republic – 29 July 2023 </vt:lpstr>
      <vt:lpstr>Peacock  four seen in Shenfield July 2023</vt:lpstr>
      <vt:lpstr>Red admiral</vt:lpstr>
      <vt:lpstr>Gatekeeper  two seen in Shenfield July 2023</vt:lpstr>
      <vt:lpstr>MEADOWBLUE  FOUR SEEN IN CZECH REPUBLIC AUGUST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BUTTERFLIES</dc:title>
  <dc:creator>Matt</dc:creator>
  <cp:lastModifiedBy>Matt</cp:lastModifiedBy>
  <cp:revision>5</cp:revision>
  <cp:lastPrinted>2023-09-04T10:23:55Z</cp:lastPrinted>
  <dcterms:created xsi:type="dcterms:W3CDTF">2023-09-03T17:39:21Z</dcterms:created>
  <dcterms:modified xsi:type="dcterms:W3CDTF">2023-09-04T10:25:35Z</dcterms:modified>
</cp:coreProperties>
</file>