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2" r:id="rId2"/>
    <p:sldId id="293" r:id="rId3"/>
    <p:sldId id="294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9" r:id="rId12"/>
    <p:sldId id="274" r:id="rId13"/>
    <p:sldId id="280" r:id="rId14"/>
    <p:sldId id="275" r:id="rId15"/>
    <p:sldId id="276" r:id="rId16"/>
    <p:sldId id="277" r:id="rId17"/>
    <p:sldId id="278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67" r:id="rId31"/>
  </p:sldIdLst>
  <p:sldSz cx="9144000" cy="6858000" type="screen4x3"/>
  <p:notesSz cx="6858000" cy="9144000"/>
  <p:embeddedFontLst>
    <p:embeddedFont>
      <p:font typeface="Twinkl" panose="020B0604020202020204" charset="0"/>
      <p:regular r:id="rId34"/>
      <p:bold r:id="rId35"/>
    </p:embeddedFont>
    <p:embeddedFont>
      <p:font typeface="Twinkl SemiBold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8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58ABAF-E34A-4218-85D5-7A6D593105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EA024-94A5-49FF-AF31-939587F3B9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FC8281-00ED-46D2-847B-D2D219BA87CC}" type="datetimeFigureOut">
              <a:rPr lang="en-GB"/>
              <a:pPr>
                <a:defRPr/>
              </a:pPr>
              <a:t>26/11/2020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C905F-89CD-4883-9CD8-A1C0B23388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31991-8C40-4E80-8553-3FFB5A9A24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58DA885-E603-4A54-80F8-F59A5C4DA6C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2E36A4-286B-488D-A9FB-36323777BE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E24EF-4E1F-4AA7-B36B-F3B124ACCA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0432F9-F029-459F-BB0C-F4F50A933F71}" type="datetimeFigureOut">
              <a:rPr lang="en-GB"/>
              <a:pPr>
                <a:defRPr/>
              </a:pPr>
              <a:t>26/11/2020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9C1818-BDB1-48CD-B47B-534030037B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4EA89C-8C21-4B44-8398-AD2FAF45F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5A644-0D7C-4D63-9645-F6C59482C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AB6C7-9F13-43F5-B5F1-EB3664E7A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C349A5E-D26A-47D2-A9B5-D23E252BF5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17836B7-AF15-4256-91C2-FB9E98DCA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99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8588E3F-686F-43A9-B25A-FEF297B61CC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B53CE8C-D6D4-4881-B256-853721A5D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16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3B2A6EF-58AB-40D2-AEAA-8A07D576750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8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86461A3-1725-4D5F-81CD-4F6EC013087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73E6678-89E1-43B2-AA1D-0B67D43F07C4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FE4ADA-056E-4D7D-8E5F-8C75501D42EA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787033-179A-47D5-8D50-C6CEF2D1BE31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A7DAF858-1C02-41A2-AA61-5BFCAFDB3C64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357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0600EA8-9C78-4E20-B039-DFD5E30E2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5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6976F8-27FD-4E25-B464-2445917FB9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9E7AC5-86FE-490A-B14B-8479EE74C9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4104-47CE-445E-B460-5DE6C979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rug</a:t>
            </a:r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7A72585F-D44B-4F8E-9143-AD1F70BDA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62300"/>
            <a:ext cx="395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F21307-31CC-42A9-836D-C581A1EFF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9D12-ABE3-49B8-935D-EC61669E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sun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C7CABDC1-AB1E-42DA-A8CE-37B6CC0A0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651125"/>
            <a:ext cx="29908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A5ABD1-DFD1-451C-96AE-E002D07A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22B2-AB2A-412B-BF54-7FAB89CB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sum</a:t>
            </a:r>
          </a:p>
        </p:txBody>
      </p:sp>
      <p:pic>
        <p:nvPicPr>
          <p:cNvPr id="19459" name="Picture 6">
            <a:extLst>
              <a:ext uri="{FF2B5EF4-FFF2-40B4-BE49-F238E27FC236}">
                <a16:creationId xmlns:a16="http://schemas.microsoft.com/office/drawing/2014/main" id="{6BEA4108-B33D-457D-A60C-1E3E6FFF5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143125"/>
            <a:ext cx="20193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352785-1B9D-4CE0-8BE6-84CB56199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CF45-6ABE-4EF6-84CD-5BE7AAB1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jug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39D747D2-9A80-42D7-BC10-6C33BF115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697163"/>
            <a:ext cx="21494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0E277B-2F88-4389-95F6-32B4C0DFB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3EF1-6E5A-41CD-82F4-100A64B6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bed</a:t>
            </a:r>
          </a:p>
        </p:txBody>
      </p:sp>
      <p:pic>
        <p:nvPicPr>
          <p:cNvPr id="21507" name="Picture 7">
            <a:extLst>
              <a:ext uri="{FF2B5EF4-FFF2-40B4-BE49-F238E27FC236}">
                <a16:creationId xmlns:a16="http://schemas.microsoft.com/office/drawing/2014/main" id="{4472EE9B-7020-4EF8-AB22-BCE0E33FA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2619375"/>
            <a:ext cx="35496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C158CA-1D22-44FA-BA8B-8B3D7C61D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5A63-40E4-4210-BE66-05EE3BA5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pet</a:t>
            </a:r>
          </a:p>
        </p:txBody>
      </p:sp>
      <p:pic>
        <p:nvPicPr>
          <p:cNvPr id="22531" name="Picture 6">
            <a:extLst>
              <a:ext uri="{FF2B5EF4-FFF2-40B4-BE49-F238E27FC236}">
                <a16:creationId xmlns:a16="http://schemas.microsoft.com/office/drawing/2014/main" id="{38552F2D-2944-428A-8B0D-0A9EF438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573338"/>
            <a:ext cx="319722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1793D-1237-409A-ADC6-7C35F509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21A9-245E-4C8F-B288-AD422198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pen</a:t>
            </a: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503D8198-BE2F-4B08-B6AA-F36C1D160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628900"/>
            <a:ext cx="24384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9760D4-6E7E-423C-8163-814EFFB05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9CF7-B86D-4078-815F-303DEDA0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leg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5E47C593-DF1D-4939-923A-A71DE058C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327275"/>
            <a:ext cx="17875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B6546-7DA0-4DF9-9A1C-4C10FBC7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7E1E-BD48-4BD4-B8B8-4AF76C04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web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7DF6B55F-AC32-4B7F-B624-B1D6D5343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2058988"/>
            <a:ext cx="36639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5BDC71-4938-4C8F-A4BF-02A8B107F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DDF9-2187-4BA4-B388-D441BACF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cob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2413DFBD-6905-4A26-A75A-34FB4B01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279650"/>
            <a:ext cx="16192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839D1D-9853-4B22-813E-92F8A41EC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31BD-8396-4219-8C31-AFA519F4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cat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651E43D6-5C1B-4155-A7CB-2F993093A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2506663"/>
            <a:ext cx="363855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FAB4CD-AFC1-4D5F-B67B-CDB578717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9D5A-AB10-474A-92FD-7F3F5D11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dog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E6C210D1-9F0C-4CB2-B6E6-32F5EB72C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462213"/>
            <a:ext cx="23495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B6122-E80C-4780-BB1E-E145908E1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8DB4-8279-496A-8797-37C1BE8F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hot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F0667532-7678-4841-9D6B-3E1AF187D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559050"/>
            <a:ext cx="27971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27B949-BDD8-40AD-8C9E-5AB743D68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F2E4-2A51-4856-8D46-BC4702DF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pop</a:t>
            </a: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2850ED4E-505B-45DC-BC75-BBDFC7ABE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686050"/>
            <a:ext cx="414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9B21E4-8CE3-47FE-8FCF-17186B70C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80DB-AF08-4D92-B202-4A22EAED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box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E1F1C47C-C7D5-442C-9B11-C9011D516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584450"/>
            <a:ext cx="35464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DA9539-3AA0-4EF5-94A6-5D564FCF3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0B92-411A-4EAA-B1BE-D7010EDF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jog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C7AAF0E5-68E8-4DFA-9F73-D9813BAF9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017713"/>
            <a:ext cx="200660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4F823-31E5-419A-A3B0-6818991E1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E0E5-7ED3-44B2-A10E-75C98F72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zip</a:t>
            </a:r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48AD9FAA-C305-4632-9C8C-D8AABBC3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176463"/>
            <a:ext cx="187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79CDE-C6BB-420C-AEA6-FB1EB74A1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8AB2-A031-49FE-B9F9-B47EC991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can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2DBFE8CB-0975-4C24-BBE9-517536249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133600"/>
            <a:ext cx="224155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0CEB9F-61F5-434C-BE13-79F32C68E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BE29-8BF5-41AA-81ED-96BDC58A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mix</a:t>
            </a:r>
          </a:p>
        </p:txBody>
      </p:sp>
      <p:pic>
        <p:nvPicPr>
          <p:cNvPr id="34819" name="Picture 5">
            <a:extLst>
              <a:ext uri="{FF2B5EF4-FFF2-40B4-BE49-F238E27FC236}">
                <a16:creationId xmlns:a16="http://schemas.microsoft.com/office/drawing/2014/main" id="{C8D4C176-AF6D-4E0F-A29F-84F29F072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192338"/>
            <a:ext cx="39909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16DFF6-DF6F-4C36-B10C-BA3371C11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9092-8818-4124-A4E7-0E8099ED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pig</a:t>
            </a:r>
          </a:p>
        </p:txBody>
      </p:sp>
      <p:pic>
        <p:nvPicPr>
          <p:cNvPr id="35843" name="Picture 4">
            <a:extLst>
              <a:ext uri="{FF2B5EF4-FFF2-40B4-BE49-F238E27FC236}">
                <a16:creationId xmlns:a16="http://schemas.microsoft.com/office/drawing/2014/main" id="{9071AC26-4A1A-4727-92E8-A7CA1D16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565400"/>
            <a:ext cx="40417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C836A9-C6F0-46B7-A35B-E76E6137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C5A6-D947-4D8C-B7CA-03BFC0E9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sit</a:t>
            </a:r>
          </a:p>
        </p:txBody>
      </p:sp>
      <p:pic>
        <p:nvPicPr>
          <p:cNvPr id="36867" name="Picture 5">
            <a:extLst>
              <a:ext uri="{FF2B5EF4-FFF2-40B4-BE49-F238E27FC236}">
                <a16:creationId xmlns:a16="http://schemas.microsoft.com/office/drawing/2014/main" id="{6C2B7EE5-CFF8-4A10-9490-2BEAB42F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960563"/>
            <a:ext cx="150495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A7245A-E997-4674-A8CE-ED25B6C5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F317-EE3D-49FF-924E-6AB8D8B9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mat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F22ECB85-9F20-4F47-9D4F-4583A844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136900"/>
            <a:ext cx="3943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6B673-07F2-4704-AAAF-865609D58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7788-A084-4401-8F4C-5AE41378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C8D8B-5075-4565-ADD4-3A46C1FF52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81" y="2252840"/>
            <a:ext cx="4287912" cy="2536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A60235-CD3D-4018-B550-0CC231A4F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FDCA-EB39-426B-9993-238900EE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van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A1DEB334-D531-4839-A920-D666641FC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2819400"/>
            <a:ext cx="40322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9836ED-ED17-4DA9-BFDC-4C9ED6F6B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AB7F-5548-421E-AD76-099524B3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hat</a:t>
            </a: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8DEA6A33-9D25-4644-9DC7-6F3AA4179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762250"/>
            <a:ext cx="3625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126527-EACD-4087-B071-65D0C09FB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053C-3E12-42CC-962B-6213B9BB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bag</a:t>
            </a:r>
          </a:p>
        </p:txBody>
      </p:sp>
      <p:pic>
        <p:nvPicPr>
          <p:cNvPr id="14339" name="Picture 6">
            <a:extLst>
              <a:ext uri="{FF2B5EF4-FFF2-40B4-BE49-F238E27FC236}">
                <a16:creationId xmlns:a16="http://schemas.microsoft.com/office/drawing/2014/main" id="{D67C89F4-2532-4BBE-BE36-546EB756F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333625"/>
            <a:ext cx="34448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D9BAF-E0A6-4321-B7CB-C848D4ED4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A53D-55C6-4C87-AC72-B68932FE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jam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CF152AA6-EBBC-425C-994B-2F9E0360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2274888"/>
            <a:ext cx="2994025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E8B03-BE92-4409-96CF-E57677F2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E9CC-F778-4D0C-9055-EBCFE51D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600" dirty="0">
                <a:latin typeface="+mn-lt"/>
              </a:rPr>
              <a:t>bus</a:t>
            </a: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B633FE2F-C875-44A9-8016-AD950F38A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754313"/>
            <a:ext cx="398145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6716E9-6A7D-49F2-8EB3-2FC2C5AB0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87513"/>
            <a:ext cx="44291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50</TotalTime>
  <Words>28</Words>
  <Application>Microsoft Office PowerPoint</Application>
  <PresentationFormat>On-screen Show (4:3)</PresentationFormat>
  <Paragraphs>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Sassoon Infant Rg</vt:lpstr>
      <vt:lpstr>Twinkl</vt:lpstr>
      <vt:lpstr>Arial</vt:lpstr>
      <vt:lpstr>Twinkl SemiBold</vt:lpstr>
      <vt:lpstr>Calibri</vt:lpstr>
      <vt:lpstr>Office Theme</vt:lpstr>
      <vt:lpstr>PowerPoint Presentation</vt:lpstr>
      <vt:lpstr>cat</vt:lpstr>
      <vt:lpstr>mat</vt:lpstr>
      <vt:lpstr>map</vt:lpstr>
      <vt:lpstr>van</vt:lpstr>
      <vt:lpstr>hat</vt:lpstr>
      <vt:lpstr>bag</vt:lpstr>
      <vt:lpstr>jam</vt:lpstr>
      <vt:lpstr>bus</vt:lpstr>
      <vt:lpstr>rug</vt:lpstr>
      <vt:lpstr>sun</vt:lpstr>
      <vt:lpstr>sum</vt:lpstr>
      <vt:lpstr>jug</vt:lpstr>
      <vt:lpstr>bed</vt:lpstr>
      <vt:lpstr>pet</vt:lpstr>
      <vt:lpstr>pen</vt:lpstr>
      <vt:lpstr>leg</vt:lpstr>
      <vt:lpstr>web</vt:lpstr>
      <vt:lpstr>cob</vt:lpstr>
      <vt:lpstr>dog</vt:lpstr>
      <vt:lpstr>hot</vt:lpstr>
      <vt:lpstr>pop</vt:lpstr>
      <vt:lpstr>box</vt:lpstr>
      <vt:lpstr>jog</vt:lpstr>
      <vt:lpstr>zip</vt:lpstr>
      <vt:lpstr>can</vt:lpstr>
      <vt:lpstr>mix</vt:lpstr>
      <vt:lpstr>pig</vt:lpstr>
      <vt:lpstr>sit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Holmes</dc:creator>
  <cp:lastModifiedBy>Loretta Peck</cp:lastModifiedBy>
  <cp:revision>8</cp:revision>
  <dcterms:created xsi:type="dcterms:W3CDTF">2017-10-16T09:27:54Z</dcterms:created>
  <dcterms:modified xsi:type="dcterms:W3CDTF">2020-11-26T16:54:23Z</dcterms:modified>
</cp:coreProperties>
</file>