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59" r:id="rId5"/>
    <p:sldId id="258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3EAD-8CB1-49FD-A3A3-A105911EA928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0BF2-ADE7-418B-8E8F-7E59EA661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5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3EAD-8CB1-49FD-A3A3-A105911EA928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0BF2-ADE7-418B-8E8F-7E59EA661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6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3EAD-8CB1-49FD-A3A3-A105911EA928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0BF2-ADE7-418B-8E8F-7E59EA661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00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3EAD-8CB1-49FD-A3A3-A105911EA928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0BF2-ADE7-418B-8E8F-7E59EA661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95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3EAD-8CB1-49FD-A3A3-A105911EA928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0BF2-ADE7-418B-8E8F-7E59EA661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77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3EAD-8CB1-49FD-A3A3-A105911EA928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0BF2-ADE7-418B-8E8F-7E59EA661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2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3EAD-8CB1-49FD-A3A3-A105911EA928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0BF2-ADE7-418B-8E8F-7E59EA661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2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3EAD-8CB1-49FD-A3A3-A105911EA928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0BF2-ADE7-418B-8E8F-7E59EA661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5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3EAD-8CB1-49FD-A3A3-A105911EA928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0BF2-ADE7-418B-8E8F-7E59EA661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0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3EAD-8CB1-49FD-A3A3-A105911EA928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0BF2-ADE7-418B-8E8F-7E59EA661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5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3EAD-8CB1-49FD-A3A3-A105911EA928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0BF2-ADE7-418B-8E8F-7E59EA661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11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23EAD-8CB1-49FD-A3A3-A105911EA928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60BF2-ADE7-418B-8E8F-7E59EA661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3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Fi9YBvB8Z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6SNr5zJFng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123" y="23346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9600" dirty="0" smtClean="0"/>
              <a:t>Can I understand </a:t>
            </a:r>
            <a:br>
              <a:rPr lang="en-GB" sz="9600" dirty="0" smtClean="0"/>
            </a:br>
            <a:r>
              <a:rPr lang="en-GB" sz="9600" dirty="0" smtClean="0"/>
              <a:t>the meaning of forgiveness?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61457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42" y="171694"/>
            <a:ext cx="10515600" cy="44376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Adam and Eve – The Fall</a:t>
            </a:r>
            <a:endParaRPr lang="en-GB" dirty="0"/>
          </a:p>
        </p:txBody>
      </p:sp>
      <p:pic>
        <p:nvPicPr>
          <p:cNvPr id="4" name="2Fi9YBvB8Z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4962" y="685800"/>
            <a:ext cx="11321561" cy="58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6SNr5zJFng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7038" y="949569"/>
            <a:ext cx="11734800" cy="57237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6604" y="199291"/>
            <a:ext cx="4897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The Prodigal son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4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74" y="261038"/>
            <a:ext cx="10515600" cy="946840"/>
          </a:xfrm>
        </p:spPr>
        <p:txBody>
          <a:bodyPr/>
          <a:lstStyle/>
          <a:p>
            <a:pPr algn="ctr"/>
            <a:r>
              <a:rPr lang="en-GB" b="1" dirty="0" smtClean="0"/>
              <a:t>What is forgiveness?</a:t>
            </a:r>
            <a:endParaRPr lang="en-GB" b="1" dirty="0"/>
          </a:p>
        </p:txBody>
      </p:sp>
      <p:pic>
        <p:nvPicPr>
          <p:cNvPr id="1028" name="Picture 4" descr="Forgiveness: Why Forgiv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207878"/>
            <a:ext cx="9992139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7874" y="5027487"/>
            <a:ext cx="101003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In your own words, explain what forgiveness is, </a:t>
            </a:r>
          </a:p>
          <a:p>
            <a:pPr algn="ctr"/>
            <a:r>
              <a:rPr lang="en-GB" sz="4000" dirty="0" smtClean="0"/>
              <a:t>what it isn’t and why it is important.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4235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569" y="166342"/>
            <a:ext cx="7152861" cy="1325563"/>
          </a:xfrm>
        </p:spPr>
        <p:txBody>
          <a:bodyPr/>
          <a:lstStyle/>
          <a:p>
            <a:pPr algn="ctr"/>
            <a:r>
              <a:rPr lang="en-GB" dirty="0" smtClean="0"/>
              <a:t>Why do you think Adam and Eve did not say sorry?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510" t="12548" r="17246" b="7579"/>
          <a:stretch/>
        </p:blipFill>
        <p:spPr>
          <a:xfrm>
            <a:off x="838201" y="1491904"/>
            <a:ext cx="10515600" cy="506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22" y="186220"/>
            <a:ext cx="10515600" cy="1066109"/>
          </a:xfrm>
        </p:spPr>
        <p:txBody>
          <a:bodyPr/>
          <a:lstStyle/>
          <a:p>
            <a:pPr algn="ctr"/>
            <a:r>
              <a:rPr lang="en-GB" dirty="0" smtClean="0"/>
              <a:t>Why did the father forgive the son?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67" t="24589" r="41159" b="25169"/>
          <a:stretch/>
        </p:blipFill>
        <p:spPr>
          <a:xfrm>
            <a:off x="818322" y="1252329"/>
            <a:ext cx="10850217" cy="51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0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879" y="-59635"/>
            <a:ext cx="4071730" cy="1126780"/>
          </a:xfrm>
        </p:spPr>
        <p:txBody>
          <a:bodyPr/>
          <a:lstStyle/>
          <a:p>
            <a:r>
              <a:rPr lang="en-GB" b="1" dirty="0" smtClean="0"/>
              <a:t>Second chances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85" y="1592820"/>
            <a:ext cx="2535652" cy="36152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200" dirty="0" smtClean="0">
                <a:latin typeface="Comic Sans MS" panose="030F0702030302020204" pitchFamily="66" charset="0"/>
              </a:rPr>
              <a:t>Do you think Adam and Eve deserved a second chance?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581322" y="1592819"/>
            <a:ext cx="24251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Do you think the son deserved a second chance?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058" t="27682" r="42029" b="27293"/>
          <a:stretch/>
        </p:blipFill>
        <p:spPr>
          <a:xfrm>
            <a:off x="2922104" y="4084983"/>
            <a:ext cx="3223640" cy="2246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015" t="24976" r="53768" b="30000"/>
          <a:stretch/>
        </p:blipFill>
        <p:spPr>
          <a:xfrm>
            <a:off x="6308035" y="4084983"/>
            <a:ext cx="3229574" cy="2246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0579" t="43720" r="54856" b="22464"/>
          <a:stretch/>
        </p:blipFill>
        <p:spPr>
          <a:xfrm>
            <a:off x="2898986" y="1222894"/>
            <a:ext cx="3231029" cy="2262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4493" t="21884" r="40615" b="24783"/>
          <a:stretch/>
        </p:blipFill>
        <p:spPr>
          <a:xfrm>
            <a:off x="6308035" y="1239403"/>
            <a:ext cx="3220971" cy="22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8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78</Words>
  <Application>Microsoft Office PowerPoint</Application>
  <PresentationFormat>Widescreen</PresentationFormat>
  <Paragraphs>11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Can I understand  the meaning of forgiveness?</vt:lpstr>
      <vt:lpstr>Adam and Eve – The Fall</vt:lpstr>
      <vt:lpstr>PowerPoint Presentation</vt:lpstr>
      <vt:lpstr>What is forgiveness?</vt:lpstr>
      <vt:lpstr>Why do you think Adam and Eve did not say sorry?</vt:lpstr>
      <vt:lpstr>Why did the father forgive the son?</vt:lpstr>
      <vt:lpstr>Second chances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Adam and Eve – The Fall</dc:title>
  <dc:creator>T Michael</dc:creator>
  <cp:lastModifiedBy>T Michael</cp:lastModifiedBy>
  <cp:revision>6</cp:revision>
  <dcterms:created xsi:type="dcterms:W3CDTF">2020-09-30T10:20:37Z</dcterms:created>
  <dcterms:modified xsi:type="dcterms:W3CDTF">2020-10-02T15:33:09Z</dcterms:modified>
</cp:coreProperties>
</file>