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2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9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6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6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53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5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EDE8-0E94-4E1D-9EF3-69790642A5D3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C7B3-9D97-4A07-A7B2-F4A811C86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0C9BCB-DA12-49BA-9C14-EE08C0E6EBE3}"/>
              </a:ext>
            </a:extLst>
          </p:cNvPr>
          <p:cNvSpPr txBox="1"/>
          <p:nvPr/>
        </p:nvSpPr>
        <p:spPr>
          <a:xfrm>
            <a:off x="0" y="41656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adley Hand ITC" panose="03070402050302030203" pitchFamily="66" charset="0"/>
              </a:rPr>
              <a:t>Hadrian’s Wall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297ED-81B1-4BB7-8139-12F81A237D8F}"/>
              </a:ext>
            </a:extLst>
          </p:cNvPr>
          <p:cNvSpPr txBox="1"/>
          <p:nvPr/>
        </p:nvSpPr>
        <p:spPr>
          <a:xfrm>
            <a:off x="174896" y="1155337"/>
            <a:ext cx="571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I chose Hadrian’s Wall because it is in the UK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DDD01-274A-4CE2-B80B-84A1DD53F068}"/>
              </a:ext>
            </a:extLst>
          </p:cNvPr>
          <p:cNvSpPr txBox="1"/>
          <p:nvPr/>
        </p:nvSpPr>
        <p:spPr>
          <a:xfrm>
            <a:off x="356285" y="6255676"/>
            <a:ext cx="571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The wall was mainly made from stone and it was 6m high.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85254-F9A3-4418-889D-6CC64446A8C9}"/>
              </a:ext>
            </a:extLst>
          </p:cNvPr>
          <p:cNvSpPr txBox="1"/>
          <p:nvPr/>
        </p:nvSpPr>
        <p:spPr>
          <a:xfrm>
            <a:off x="174895" y="1821505"/>
            <a:ext cx="5716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The wall is located at the border of England and Scotland. It runs from Wallsend and Newcastle to Bowness-on-Solway (73 miles).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Hadrian&amp;#39;s Wall: One of the greatest hikes in Britain and the perfect way to  blow away cabin fever | Daily Mail Online">
            <a:extLst>
              <a:ext uri="{FF2B5EF4-FFF2-40B4-BE49-F238E27FC236}">
                <a16:creationId xmlns:a16="http://schemas.microsoft.com/office/drawing/2014/main" id="{806747A6-6DB7-4260-9AC0-397B342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5" y="2782513"/>
            <a:ext cx="4448150" cy="34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drian&amp;#39;s Wall - HISTORY">
            <a:extLst>
              <a:ext uri="{FF2B5EF4-FFF2-40B4-BE49-F238E27FC236}">
                <a16:creationId xmlns:a16="http://schemas.microsoft.com/office/drawing/2014/main" id="{FE0FD656-2410-4F70-A6EC-B3DD2AC8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6840565"/>
            <a:ext cx="4080933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45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6E9509-FFD5-4D04-864B-8A22F20F0403}"/>
              </a:ext>
            </a:extLst>
          </p:cNvPr>
          <p:cNvSpPr txBox="1"/>
          <p:nvPr/>
        </p:nvSpPr>
        <p:spPr>
          <a:xfrm>
            <a:off x="293144" y="711143"/>
            <a:ext cx="54489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Who was Hadrian?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>
                <a:latin typeface="Bradley Hand ITC" panose="03070402050302030203" pitchFamily="66" charset="0"/>
              </a:rPr>
              <a:t>Hadrian was a Roman Emperor from 117 to 138 AD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b="1" dirty="0">
                <a:latin typeface="Bradley Hand ITC" panose="03070402050302030203" pitchFamily="66" charset="0"/>
              </a:rPr>
              <a:t>Who built Hadrian’s Wall?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>
                <a:latin typeface="Bradley Hand ITC" panose="03070402050302030203" pitchFamily="66" charset="0"/>
              </a:rPr>
              <a:t>The wall was built by the army of Britain. It took 15,000 men. 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Ancient World History: Hadrian - Roman Emperor">
            <a:extLst>
              <a:ext uri="{FF2B5EF4-FFF2-40B4-BE49-F238E27FC236}">
                <a16:creationId xmlns:a16="http://schemas.microsoft.com/office/drawing/2014/main" id="{62A6FFDD-7A41-472A-91B1-324F27B5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3" y="1859298"/>
            <a:ext cx="3294337" cy="33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drian&amp;#39;s Wall">
            <a:extLst>
              <a:ext uri="{FF2B5EF4-FFF2-40B4-BE49-F238E27FC236}">
                <a16:creationId xmlns:a16="http://schemas.microsoft.com/office/drawing/2014/main" id="{CB24B85E-7837-4146-89B4-6B028EC7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71" y="6817336"/>
            <a:ext cx="5218253" cy="28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0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CD13E8-5C02-42F3-ACAA-19F810AD872F}"/>
              </a:ext>
            </a:extLst>
          </p:cNvPr>
          <p:cNvSpPr txBox="1"/>
          <p:nvPr/>
        </p:nvSpPr>
        <p:spPr>
          <a:xfrm>
            <a:off x="243685" y="338879"/>
            <a:ext cx="650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Why did they build Hadrian’s Wall?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>
                <a:latin typeface="Bradley Hand ITC" panose="03070402050302030203" pitchFamily="66" charset="0"/>
              </a:rPr>
              <a:t>The wall was built to secure the Roman Empire border in Britannia (Great Britain).</a:t>
            </a:r>
          </a:p>
        </p:txBody>
      </p:sp>
      <p:pic>
        <p:nvPicPr>
          <p:cNvPr id="3" name="Picture 6" descr="Map of Roman Empire at the Time of Jesus &amp;amp; at its greatest extent">
            <a:extLst>
              <a:ext uri="{FF2B5EF4-FFF2-40B4-BE49-F238E27FC236}">
                <a16:creationId xmlns:a16="http://schemas.microsoft.com/office/drawing/2014/main" id="{B90BFDDD-C89D-4D2B-A569-C9D34AD0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" y="3056152"/>
            <a:ext cx="5873932" cy="47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E05DA-6178-4A6A-A808-A51979239EBB}"/>
              </a:ext>
            </a:extLst>
          </p:cNvPr>
          <p:cNvSpPr txBox="1"/>
          <p:nvPr/>
        </p:nvSpPr>
        <p:spPr>
          <a:xfrm>
            <a:off x="2057400" y="188976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Hadrian’s Wall</a:t>
            </a:r>
            <a:endParaRPr lang="en-GB" dirty="0">
              <a:latin typeface="Bradley Hand ITC" panose="03070402050302030203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CF88A2-04A2-49DA-957B-3257D537855B}"/>
              </a:ext>
            </a:extLst>
          </p:cNvPr>
          <p:cNvCxnSpPr/>
          <p:nvPr/>
        </p:nvCxnSpPr>
        <p:spPr>
          <a:xfrm flipH="1">
            <a:off x="1783080" y="2336268"/>
            <a:ext cx="1539240" cy="1275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2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090D5-B863-4E77-9017-1B62CBEE2A4F}"/>
              </a:ext>
            </a:extLst>
          </p:cNvPr>
          <p:cNvSpPr txBox="1"/>
          <p:nvPr/>
        </p:nvSpPr>
        <p:spPr>
          <a:xfrm>
            <a:off x="534529" y="655320"/>
            <a:ext cx="5644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Can you visit it now?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>
                <a:latin typeface="Bradley Hand ITC" panose="03070402050302030203" pitchFamily="66" charset="0"/>
              </a:rPr>
              <a:t>Hadrian’s Wall is a World Heritage Site.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>
                <a:latin typeface="Bradley Hand ITC" panose="03070402050302030203" pitchFamily="66" charset="0"/>
              </a:rPr>
              <a:t>It is celebrating it’s 1900</a:t>
            </a:r>
            <a:r>
              <a:rPr lang="en-US" baseline="30000" dirty="0">
                <a:latin typeface="Bradley Hand ITC" panose="03070402050302030203" pitchFamily="66" charset="0"/>
              </a:rPr>
              <a:t>th</a:t>
            </a:r>
            <a:r>
              <a:rPr lang="en-US" dirty="0">
                <a:latin typeface="Bradley Hand ITC" panose="03070402050302030203" pitchFamily="66" charset="0"/>
              </a:rPr>
              <a:t> anniversary in 2022.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>
                <a:latin typeface="Bradley Hand ITC" panose="03070402050302030203" pitchFamily="66" charset="0"/>
              </a:rPr>
              <a:t>You can walk along the wall for free or see the following places:</a:t>
            </a:r>
          </a:p>
          <a:p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 err="1">
                <a:latin typeface="Bradley Hand ITC" panose="03070402050302030203" pitchFamily="66" charset="0"/>
              </a:rPr>
              <a:t>Segedunum</a:t>
            </a:r>
            <a:endParaRPr lang="en-US" dirty="0">
              <a:latin typeface="Bradley Hand ITC" panose="03070402050302030203" pitchFamily="66" charset="0"/>
            </a:endParaRPr>
          </a:p>
          <a:p>
            <a:r>
              <a:rPr lang="en-US" dirty="0" err="1">
                <a:latin typeface="Bradley Hand ITC" panose="03070402050302030203" pitchFamily="66" charset="0"/>
              </a:rPr>
              <a:t>Chesters</a:t>
            </a:r>
            <a:r>
              <a:rPr lang="en-US" dirty="0">
                <a:latin typeface="Bradley Hand ITC" panose="03070402050302030203" pitchFamily="66" charset="0"/>
              </a:rPr>
              <a:t> Roman Fort</a:t>
            </a:r>
          </a:p>
          <a:p>
            <a:r>
              <a:rPr lang="en-US" dirty="0" err="1">
                <a:latin typeface="Bradley Hand ITC" panose="03070402050302030203" pitchFamily="66" charset="0"/>
              </a:rPr>
              <a:t>Housesteads</a:t>
            </a:r>
            <a:r>
              <a:rPr lang="en-US" dirty="0">
                <a:latin typeface="Bradley Hand ITC" panose="03070402050302030203" pitchFamily="66" charset="0"/>
              </a:rPr>
              <a:t> Roman Fort</a:t>
            </a:r>
          </a:p>
          <a:p>
            <a:r>
              <a:rPr lang="en-US" dirty="0" err="1">
                <a:latin typeface="Bradley Hand ITC" panose="03070402050302030203" pitchFamily="66" charset="0"/>
              </a:rPr>
              <a:t>Vindolanda</a:t>
            </a:r>
            <a:r>
              <a:rPr lang="en-US" dirty="0">
                <a:latin typeface="Bradley Hand ITC" panose="03070402050302030203" pitchFamily="66" charset="0"/>
              </a:rPr>
              <a:t> Roman Fort</a:t>
            </a:r>
          </a:p>
          <a:p>
            <a:r>
              <a:rPr lang="en-US" dirty="0" err="1">
                <a:latin typeface="Bradley Hand ITC" panose="03070402050302030203" pitchFamily="66" charset="0"/>
              </a:rPr>
              <a:t>Birdoswald</a:t>
            </a:r>
            <a:r>
              <a:rPr lang="en-US" dirty="0">
                <a:latin typeface="Bradley Hand ITC" panose="03070402050302030203" pitchFamily="66" charset="0"/>
              </a:rPr>
              <a:t> Roman Fort</a:t>
            </a:r>
          </a:p>
        </p:txBody>
      </p:sp>
      <p:pic>
        <p:nvPicPr>
          <p:cNvPr id="1026" name="Picture 2" descr="Hadrian&amp;#39;s Wall Path National Trail | Visit Hadrian&amp;#39;s Wall">
            <a:extLst>
              <a:ext uri="{FF2B5EF4-FFF2-40B4-BE49-F238E27FC236}">
                <a16:creationId xmlns:a16="http://schemas.microsoft.com/office/drawing/2014/main" id="{E2A0264E-9576-4B72-969A-0C3A4F93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151423"/>
            <a:ext cx="4239344" cy="18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DRIAN&amp;#39;S WALL">
            <a:extLst>
              <a:ext uri="{FF2B5EF4-FFF2-40B4-BE49-F238E27FC236}">
                <a16:creationId xmlns:a16="http://schemas.microsoft.com/office/drawing/2014/main" id="{50DB8665-4984-4F7C-885D-5FC2C906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27" y="2997546"/>
            <a:ext cx="2859875" cy="63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3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158</Words>
  <Application>Microsoft Office PowerPoint</Application>
  <PresentationFormat>A4 Paper (210x297 mm)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Hopcroft</dc:creator>
  <cp:lastModifiedBy>Anne-Marie Hopcroft</cp:lastModifiedBy>
  <cp:revision>21</cp:revision>
  <dcterms:created xsi:type="dcterms:W3CDTF">2021-07-25T09:27:21Z</dcterms:created>
  <dcterms:modified xsi:type="dcterms:W3CDTF">2022-01-30T12:53:55Z</dcterms:modified>
</cp:coreProperties>
</file>