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15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0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5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71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0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74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80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9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30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8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B90FB-4F52-4266-A9CB-6F25864FA6A6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8A9B-5964-4BBF-9913-8E4299E60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78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299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Circus Maximus</a:t>
            </a:r>
            <a:br>
              <a:rPr lang="en-GB" dirty="0" smtClean="0"/>
            </a:br>
            <a:r>
              <a:rPr lang="en-GB" dirty="0" smtClean="0"/>
              <a:t>By</a:t>
            </a:r>
            <a:br>
              <a:rPr lang="en-GB" dirty="0" smtClean="0"/>
            </a:br>
            <a:r>
              <a:rPr lang="en-GB" dirty="0" smtClean="0"/>
              <a:t>Charlie Tappin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Circus Maximus II | Another view of the circus maximu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86883"/>
            <a:ext cx="9753600" cy="307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91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Circus Maximus was built by the 5</a:t>
            </a:r>
            <a:r>
              <a:rPr lang="en-GB" baseline="30000" dirty="0" smtClean="0"/>
              <a:t>th</a:t>
            </a:r>
            <a:r>
              <a:rPr lang="en-GB" dirty="0" smtClean="0"/>
              <a:t> Roman king Lucius </a:t>
            </a:r>
            <a:r>
              <a:rPr lang="en-GB" dirty="0" err="1" smtClean="0"/>
              <a:t>Tarquinius</a:t>
            </a:r>
            <a:r>
              <a:rPr lang="en-GB" dirty="0" smtClean="0"/>
              <a:t> </a:t>
            </a:r>
            <a:r>
              <a:rPr lang="en-GB" dirty="0" err="1" smtClean="0"/>
              <a:t>Priscus</a:t>
            </a:r>
            <a:r>
              <a:rPr lang="en-GB" dirty="0"/>
              <a:t> </a:t>
            </a:r>
            <a:r>
              <a:rPr lang="en-GB" dirty="0" smtClean="0"/>
              <a:t>in Italy.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It is believed to have been built in late 7</a:t>
            </a:r>
            <a:r>
              <a:rPr lang="en-GB" baseline="30000" dirty="0" smtClean="0"/>
              <a:t>th</a:t>
            </a:r>
            <a:r>
              <a:rPr lang="en-GB" dirty="0" smtClean="0"/>
              <a:t> or early 6</a:t>
            </a:r>
            <a:r>
              <a:rPr lang="en-GB" baseline="30000" dirty="0" smtClean="0"/>
              <a:t>th</a:t>
            </a:r>
            <a:r>
              <a:rPr lang="en-GB" dirty="0" smtClean="0"/>
              <a:t> century BC.</a:t>
            </a:r>
          </a:p>
          <a:p>
            <a:r>
              <a:rPr lang="en-GB" dirty="0" smtClean="0"/>
              <a:t>It is an ancient Roman chariot racing stadium</a:t>
            </a:r>
            <a:endParaRPr lang="en-GB" dirty="0"/>
          </a:p>
        </p:txBody>
      </p:sp>
      <p:pic>
        <p:nvPicPr>
          <p:cNvPr id="4" name="Picture 3" descr="Women in Greek Democracy – More Oppressed than Ev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159" y="2335100"/>
            <a:ext cx="1812970" cy="202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2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Uses and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Circus Maximus was the largest stadium in the entire Roman </a:t>
            </a:r>
            <a:r>
              <a:rPr lang="en-GB" dirty="0" smtClean="0"/>
              <a:t>Empire</a:t>
            </a:r>
          </a:p>
          <a:p>
            <a:r>
              <a:rPr lang="en-GB" dirty="0" smtClean="0"/>
              <a:t>It was </a:t>
            </a:r>
            <a:r>
              <a:rPr lang="en-GB" dirty="0"/>
              <a:t>used as a model for the construction of other stadiums across the Roman Empire</a:t>
            </a:r>
            <a:r>
              <a:rPr lang="en-GB" dirty="0" smtClean="0"/>
              <a:t>.</a:t>
            </a:r>
          </a:p>
          <a:p>
            <a:r>
              <a:rPr lang="en-GB" dirty="0"/>
              <a:t>The Circus was built mainly for entertainment purposes. The most popular event held at the site was the chariot race which was witnessed by a huge crowd</a:t>
            </a:r>
            <a:r>
              <a:rPr lang="en-GB" dirty="0" smtClean="0"/>
              <a:t>.</a:t>
            </a:r>
          </a:p>
          <a:p>
            <a:r>
              <a:rPr lang="en-GB" dirty="0"/>
              <a:t>The venue could </a:t>
            </a:r>
            <a:r>
              <a:rPr lang="en-GB" dirty="0" smtClean="0"/>
              <a:t>fill up to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150,000 people.</a:t>
            </a:r>
          </a:p>
          <a:p>
            <a:r>
              <a:rPr lang="en-GB" dirty="0" smtClean="0"/>
              <a:t>Gladiators who fought were slaves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and prisoners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Roman Chariot racer , Jerash , Jordan 4 | Roman Chariot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104" y="3866357"/>
            <a:ext cx="4365939" cy="231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8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stadium was also used for the celebration of religious events and holding public games during festivals</a:t>
            </a:r>
            <a:r>
              <a:rPr lang="en-GB" dirty="0" smtClean="0"/>
              <a:t>.</a:t>
            </a:r>
          </a:p>
          <a:p>
            <a:r>
              <a:rPr lang="en-GB" dirty="0" smtClean="0"/>
              <a:t>Special </a:t>
            </a:r>
            <a:r>
              <a:rPr lang="en-GB" dirty="0"/>
              <a:t>games were also held to celebrate victory in wars</a:t>
            </a:r>
            <a:r>
              <a:rPr lang="en-GB" dirty="0" smtClean="0"/>
              <a:t>.</a:t>
            </a:r>
          </a:p>
          <a:p>
            <a:r>
              <a:rPr lang="en-GB" dirty="0" smtClean="0"/>
              <a:t>Circus </a:t>
            </a:r>
            <a:r>
              <a:rPr lang="en-GB" dirty="0"/>
              <a:t>Maximus was still used for large scale animal hunting </a:t>
            </a:r>
            <a:r>
              <a:rPr lang="en-GB" dirty="0" smtClean="0"/>
              <a:t>shows and Gladiator games</a:t>
            </a:r>
          </a:p>
          <a:p>
            <a:endParaRPr lang="en-GB" dirty="0"/>
          </a:p>
        </p:txBody>
      </p:sp>
      <p:pic>
        <p:nvPicPr>
          <p:cNvPr id="4" name="Picture 3" descr="gladiator games london bloody victory | Jon Himoff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17" y="3182021"/>
            <a:ext cx="4795234" cy="2762879"/>
          </a:xfrm>
          <a:prstGeom prst="rect">
            <a:avLst/>
          </a:prstGeom>
        </p:spPr>
      </p:pic>
      <p:pic>
        <p:nvPicPr>
          <p:cNvPr id="6" name="Picture 5" descr="Detail of the Gladiator mosaic floor, 3rd century AD, Röm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069" y="3182021"/>
            <a:ext cx="4577366" cy="276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9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What happened to Circus Maximus and is it still used now?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412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After the 6th century AD, the stadium was no longer in use and started to suffer from decay and damage</a:t>
            </a:r>
            <a:r>
              <a:rPr lang="en-GB" dirty="0" smtClean="0"/>
              <a:t>.</a:t>
            </a:r>
          </a:p>
          <a:p>
            <a:r>
              <a:rPr lang="en-GB" dirty="0"/>
              <a:t>Thieves stole building material which damaged the structure </a:t>
            </a:r>
            <a:r>
              <a:rPr lang="en-GB" dirty="0" smtClean="0"/>
              <a:t>greatly</a:t>
            </a:r>
          </a:p>
          <a:p>
            <a:r>
              <a:rPr lang="en-GB" dirty="0"/>
              <a:t>As a result of flooding, lower tiers of seating gradually got buried </a:t>
            </a:r>
            <a:r>
              <a:rPr lang="en-GB" dirty="0" smtClean="0"/>
              <a:t>and </a:t>
            </a:r>
            <a:r>
              <a:rPr lang="en-GB" dirty="0"/>
              <a:t>it is believed that the actual track remains buried under a layer </a:t>
            </a:r>
            <a:r>
              <a:rPr lang="en-GB" dirty="0" smtClean="0"/>
              <a:t>of 6 </a:t>
            </a:r>
            <a:r>
              <a:rPr lang="en-GB" dirty="0"/>
              <a:t>meter thick soil</a:t>
            </a:r>
            <a:r>
              <a:rPr lang="en-GB" dirty="0" smtClean="0"/>
              <a:t>.</a:t>
            </a:r>
          </a:p>
          <a:p>
            <a:r>
              <a:rPr lang="en-GB" dirty="0"/>
              <a:t>The site is now used as a park area and is regularly used for holding music </a:t>
            </a:r>
            <a:r>
              <a:rPr lang="en-GB" dirty="0" smtClean="0"/>
              <a:t>concerts</a:t>
            </a:r>
          </a:p>
          <a:p>
            <a:r>
              <a:rPr lang="en-GB" dirty="0"/>
              <a:t>The stadium was also used as the venue for the victory celebration after Italy won the 2006 FIFA world cup in </a:t>
            </a:r>
            <a:r>
              <a:rPr lang="en-GB" dirty="0" smtClean="0"/>
              <a:t>Germany. They also use it now for celebration events. People also use it for a playing games and having fun.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054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4268</TotalTime>
  <Words>304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Circus Maximus By Charlie Tappin</vt:lpstr>
      <vt:lpstr>BACKGROUND</vt:lpstr>
      <vt:lpstr>Uses and Facts</vt:lpstr>
      <vt:lpstr>PowerPoint Presentation</vt:lpstr>
      <vt:lpstr>What happened to Circus Maximus and is it still used now?</vt:lpstr>
    </vt:vector>
  </TitlesOfParts>
  <Company>Stifel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Circus Maximus By Charlie Tappin</dc:title>
  <dc:creator>Tappin, Robert (EQ Trading-London)</dc:creator>
  <cp:lastModifiedBy>Tappin, Robert (EQ Trading-London)</cp:lastModifiedBy>
  <cp:revision>10</cp:revision>
  <dcterms:created xsi:type="dcterms:W3CDTF">2022-01-26T14:39:21Z</dcterms:created>
  <dcterms:modified xsi:type="dcterms:W3CDTF">2022-01-31T15:42:10Z</dcterms:modified>
</cp:coreProperties>
</file>