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8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4258-ACF2-4AAD-B52E-4888C0C6F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623D8-D390-42E6-A29C-B3944FEE3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4667F-FB13-446A-9AF2-96A8786C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22B9A-9A76-41BD-A605-12BBFED7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6E42-993D-442F-9706-06696868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5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92E2-03D3-492F-936B-DD0A87FC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15E00-5D2D-444B-BD8B-ECC8E2E86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7B970-139E-4F44-92B8-A1C5D23D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6A76-4E52-4923-95DF-813D69EC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06BB3-0C11-4BF0-B2D9-C7FCBCD3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8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58447-92D3-47A5-8F26-164E09521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7C398-1D04-45BA-8F70-41224F75A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12990-D599-49A5-86D8-BE0C06EE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A2256-A7BB-4B63-8F89-672D50AB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937B-1156-4296-A1ED-4E6EABC1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9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2A40-B4A0-46DE-BFAE-C12F1B34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1C716-5933-456D-A20D-C9055BFB4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9855D-BB02-4034-B1AE-E17EC8A3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154B4-AE3E-454C-B647-D32316BC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5D9DF-F93D-467B-8F0A-BC2313F2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9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8DE6-6B57-4A9D-93EF-9EC53FBA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4CDFF-8AA4-4D2B-9981-9A4095D4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3A1DF-84FD-4419-902A-55F3CFF1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507BE-6348-4B24-94EF-1BEB1562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EB5C8-88AF-4E90-B9A0-7F5424A1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0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9F41-E87E-40AD-B6E2-18F1B742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DF77C-A1E2-49F3-A4CF-9573A2011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C00C3-2449-4580-B8F1-92ECEB002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B9251-6CA7-4C8C-91F0-DC0DFA90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016C9-2C37-41A7-9FD1-9A7F868B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0E8CB-746F-409D-B55C-DDBDECB9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6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1982-4EDB-4B2A-9408-7B3B2C37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9A03C-4042-4627-8404-AE6FA5111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B0A58-2A82-4832-A597-77A59F2E0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33D32-A0C1-4E00-AEEE-5B5F84FC2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EC81B-C0EF-4D5D-83F1-D72B9F83E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5888A-36B2-4BF6-BF7D-65009BB1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8F820-2DEA-4A68-B101-6AB8EEDF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29FAD-DADF-4645-B34C-00D011F2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11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DE17-1206-46E0-A59D-FEC5835C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D4F9A-45BD-4B2B-85E9-B7467352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A8991-C40F-4931-BAEE-E140E0BA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825A2-BB0E-4567-B63C-D231F608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0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8AC9F-7300-4446-B6AC-BC48139D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8FC8C-E0D5-4EE0-ABDA-CB831212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0B322-7884-4220-97AD-7BAE8915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3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E25C-C1A5-45D8-A003-08D228BF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1BE5-BA69-4476-A485-555CBCEA6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0E900-F994-4F08-95C0-F7B22878F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E1347-3073-4562-898F-A1EC5FFC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FDED9-240C-46DB-B9DB-EC180B72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27EAE-03E9-4EBE-8529-3D13156E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4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83D3-F3A0-4C5C-833B-10F3B3CF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284984-DC69-4105-AB9E-1F98101A5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1D036-374D-480B-9042-666452997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208CF-BE26-4CA4-9354-A82C16B4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D956B-F990-4AE9-81BD-4551DDC0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FFA51-996B-4EF2-880D-0725C788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1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C117D-2292-45E8-A959-AFF58B36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85B88-A3CD-4458-BD5F-AEDEB4E99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229C3-F0E3-43B4-A41D-065C0ED40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41F5-845D-4732-AE80-AD36B718F02F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253D5-4551-4603-8E5A-41100A7D6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54FED-75D3-454A-8AC3-31A439F6A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D2773-45D7-4BD0-A98A-4436EDCE1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0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fountain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45C5602C-D709-461A-B7A0-8223795C1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" t="24232" r="28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23A2F-DF58-42EF-A96D-3D36D9714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GB" sz="6600"/>
              <a:t>Trevi Fountain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72778-7E67-4D23-B2D6-69843514B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GB"/>
              <a:t>By Chloe Thomson</a:t>
            </a:r>
          </a:p>
        </p:txBody>
      </p:sp>
    </p:spTree>
    <p:extLst>
      <p:ext uri="{BB962C8B-B14F-4D97-AF65-F5344CB8AC3E}">
        <p14:creationId xmlns:p14="http://schemas.microsoft.com/office/powerpoint/2010/main" val="284329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214A-8A89-49D6-9F2A-6CBD9EC6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284" y="868388"/>
            <a:ext cx="4668257" cy="1325563"/>
          </a:xfrm>
        </p:spPr>
        <p:txBody>
          <a:bodyPr>
            <a:normAutofit/>
          </a:bodyPr>
          <a:lstStyle/>
          <a:p>
            <a:r>
              <a:rPr lang="en-GB" sz="6000" dirty="0"/>
              <a:t>Background</a:t>
            </a:r>
          </a:p>
        </p:txBody>
      </p:sp>
      <p:sp>
        <p:nvSpPr>
          <p:cNvPr id="31" name="Freeform: Shape 2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2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2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A0CBEDF4-7FF8-456D-B87A-FEDD16630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8" r="-1" b="2856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Picture 5" descr="A building with a fountain in front of it&#10;&#10;Description automatically generated with low confidence">
            <a:extLst>
              <a:ext uri="{FF2B5EF4-FFF2-40B4-BE49-F238E27FC236}">
                <a16:creationId xmlns:a16="http://schemas.microsoft.com/office/drawing/2014/main" id="{5E81ECC0-3A68-4B30-AD0F-B95FD79ED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5" r="10967" b="-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16EF5-C7A7-4BFC-BD6A-C458FBF3C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98" t="6583" r="12530" b="9623"/>
          <a:stretch/>
        </p:blipFill>
        <p:spPr>
          <a:xfrm>
            <a:off x="4825" y="4119511"/>
            <a:ext cx="3155071" cy="2388753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A5F8C-EA75-42CD-8C35-A958D0E3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285" y="2344081"/>
            <a:ext cx="4668256" cy="3181684"/>
          </a:xfrm>
        </p:spPr>
        <p:txBody>
          <a:bodyPr anchor="t">
            <a:noAutofit/>
          </a:bodyPr>
          <a:lstStyle/>
          <a:p>
            <a:r>
              <a:rPr lang="en-GB" sz="2400" dirty="0"/>
              <a:t>The </a:t>
            </a:r>
            <a:r>
              <a:rPr lang="en-GB" sz="2400" dirty="0" err="1"/>
              <a:t>Trevi</a:t>
            </a:r>
            <a:r>
              <a:rPr lang="en-GB" sz="2400" dirty="0"/>
              <a:t> fountain is in the </a:t>
            </a:r>
            <a:r>
              <a:rPr lang="en-GB" sz="2400" dirty="0" err="1"/>
              <a:t>Trevi</a:t>
            </a:r>
            <a:r>
              <a:rPr lang="en-GB" sz="2400" dirty="0"/>
              <a:t> district in Rome, Italy.</a:t>
            </a:r>
          </a:p>
          <a:p>
            <a:r>
              <a:rPr lang="en-GB" sz="2400" dirty="0"/>
              <a:t>The </a:t>
            </a:r>
            <a:r>
              <a:rPr lang="en-GB" sz="2400" dirty="0" err="1"/>
              <a:t>Trevi</a:t>
            </a:r>
            <a:r>
              <a:rPr lang="en-GB" sz="2400" dirty="0"/>
              <a:t> fountain was designed by architect called Nicola Salvi.</a:t>
            </a:r>
          </a:p>
          <a:p>
            <a:r>
              <a:rPr lang="en-GB" sz="2400" dirty="0"/>
              <a:t>The </a:t>
            </a:r>
            <a:r>
              <a:rPr lang="en-GB" sz="2400" dirty="0" err="1"/>
              <a:t>Trevi</a:t>
            </a:r>
            <a:r>
              <a:rPr lang="en-GB" sz="2400" dirty="0"/>
              <a:t> fountain was opened in May 1762 by Pope Clement XIII.</a:t>
            </a:r>
          </a:p>
          <a:p>
            <a:r>
              <a:rPr lang="en-GB" sz="2400" dirty="0"/>
              <a:t>The </a:t>
            </a:r>
            <a:r>
              <a:rPr lang="en-GB" sz="2400" dirty="0" err="1"/>
              <a:t>Trevi</a:t>
            </a:r>
            <a:r>
              <a:rPr lang="en-GB" sz="2400" dirty="0"/>
              <a:t> fountain name comes from the Latin word ‘Trivium’ meaning where three streets are connecting.</a:t>
            </a:r>
          </a:p>
        </p:txBody>
      </p:sp>
    </p:spTree>
    <p:extLst>
      <p:ext uri="{BB962C8B-B14F-4D97-AF65-F5344CB8AC3E}">
        <p14:creationId xmlns:p14="http://schemas.microsoft.com/office/powerpoint/2010/main" val="206351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CF03E-45A5-4F4A-AC5E-439B38B1F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4" r="7976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8F211-E286-4CE5-A829-65289EAC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5" y="299009"/>
            <a:ext cx="481995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Coin Throwing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38135-E87A-4BCA-A20A-CBDACE4038D3}"/>
              </a:ext>
            </a:extLst>
          </p:cNvPr>
          <p:cNvSpPr txBox="1"/>
          <p:nvPr/>
        </p:nvSpPr>
        <p:spPr>
          <a:xfrm>
            <a:off x="6657416" y="1624572"/>
            <a:ext cx="5309794" cy="43990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People throw coins into the </a:t>
            </a:r>
            <a:r>
              <a:rPr lang="en-US" sz="2400" dirty="0" err="1"/>
              <a:t>Trevi</a:t>
            </a:r>
            <a:r>
              <a:rPr lang="en-US" sz="2400" dirty="0"/>
              <a:t> Fountain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Throwing a coin into the </a:t>
            </a:r>
            <a:r>
              <a:rPr lang="en-US" sz="2400" dirty="0" err="1"/>
              <a:t>Trevi</a:t>
            </a:r>
            <a:r>
              <a:rPr lang="en-US" sz="2400" dirty="0"/>
              <a:t> fountain means “You will return to Rome someday”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correct way to throw coins into the </a:t>
            </a:r>
            <a:r>
              <a:rPr lang="en-US" sz="2400" dirty="0" err="1"/>
              <a:t>Trevi</a:t>
            </a:r>
            <a:r>
              <a:rPr lang="en-US" sz="2400" dirty="0"/>
              <a:t> Fountain is to use your right hand over your left shoulder.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 estimated €3,000 are thrown into the fountain each day!!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money is collected and used to support the poor people of Rome.</a:t>
            </a:r>
          </a:p>
        </p:txBody>
      </p:sp>
    </p:spTree>
    <p:extLst>
      <p:ext uri="{BB962C8B-B14F-4D97-AF65-F5344CB8AC3E}">
        <p14:creationId xmlns:p14="http://schemas.microsoft.com/office/powerpoint/2010/main" val="2023661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9EF6-04A1-4B20-AF26-266053A3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 Fountain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17B77-09CC-44A9-8CFA-AFC3175D79A1}"/>
              </a:ext>
            </a:extLst>
          </p:cNvPr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It is 26m tall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fountain is 49m wide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It is decorated in the Baroque style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It is built on top of an ancient water source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fountain is made up of statues and one of the statues is the god of water called Oceanus.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29289-F167-4104-AD1F-A6D88C04E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65" r="1" b="888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9263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182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Trevi Fountain</vt:lpstr>
      <vt:lpstr>Background</vt:lpstr>
      <vt:lpstr>Coin Throwing</vt:lpstr>
      <vt:lpstr>The Fountain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Trevi Fountain</dc:title>
  <dc:creator>Thomson, Andrew (A.P.)</dc:creator>
  <cp:lastModifiedBy>Thomson, Andrew (A.P.)</cp:lastModifiedBy>
  <cp:revision>12</cp:revision>
  <dcterms:created xsi:type="dcterms:W3CDTF">2022-01-08T10:20:55Z</dcterms:created>
  <dcterms:modified xsi:type="dcterms:W3CDTF">2022-01-30T22:45:49Z</dcterms:modified>
</cp:coreProperties>
</file>