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6C200-10A0-4C79-BE41-E6BE613CA466}" v="275" dt="2022-01-23T12:24:37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microsoft.com/office/2015/10/relationships/revisionInfo" Target="revisionInfo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Roman Facts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 about Circus Maximus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B34085-77C8-4CF8-B72F-ACB525CDD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1138238"/>
            <a:ext cx="3676650" cy="2257425"/>
          </a:xfrm>
          <a:prstGeom prst="rect">
            <a:avLst/>
          </a:prstGeom>
        </p:spPr>
      </p:pic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820D6A-3648-42C7-ACB6-569A90CBA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1547813"/>
            <a:ext cx="23145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AE9B-43B2-4DE3-987C-51DC27FB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0F68-94DF-4924-ADFD-D67EF10A1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people could fit into the Circus Maximus?</a:t>
            </a:r>
          </a:p>
          <a:p>
            <a:r>
              <a:rPr lang="en-US" dirty="0"/>
              <a:t>A) 100,000</a:t>
            </a:r>
          </a:p>
          <a:p>
            <a:r>
              <a:rPr lang="en-US" dirty="0"/>
              <a:t>B) 250,000</a:t>
            </a:r>
          </a:p>
          <a:p>
            <a:r>
              <a:rPr lang="en-US" dirty="0"/>
              <a:t>C) 300,000</a:t>
            </a:r>
          </a:p>
        </p:txBody>
      </p:sp>
      <p:pic>
        <p:nvPicPr>
          <p:cNvPr id="4" name="Graphic 4" descr="Checkmark with solid fill">
            <a:extLst>
              <a:ext uri="{FF2B5EF4-FFF2-40B4-BE49-F238E27FC236}">
                <a16:creationId xmlns:a16="http://schemas.microsoft.com/office/drawing/2014/main" id="{F64A0BF6-EB69-4984-80E2-9E6C8F92F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0726" y="3352800"/>
            <a:ext cx="496230" cy="49623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9C71D0B-72CA-4A39-964F-403D19C3B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025" y="3995007"/>
            <a:ext cx="2743200" cy="18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54559-4076-48CB-85CF-AE2C4466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9D12B-3024-49D8-B7B1-BF1C99491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was the Circus Maximus built?</a:t>
            </a:r>
          </a:p>
          <a:p>
            <a:r>
              <a:rPr lang="en-US" dirty="0"/>
              <a:t>A) 6th century BC </a:t>
            </a:r>
          </a:p>
          <a:p>
            <a:r>
              <a:rPr lang="en-US" dirty="0"/>
              <a:t>B) 1st century BC</a:t>
            </a:r>
          </a:p>
          <a:p>
            <a:r>
              <a:rPr lang="en-US" dirty="0"/>
              <a:t>C) 8th century BC</a:t>
            </a:r>
          </a:p>
        </p:txBody>
      </p:sp>
      <p:pic>
        <p:nvPicPr>
          <p:cNvPr id="4" name="Graphic 4" descr="Checkmark with solid fill">
            <a:extLst>
              <a:ext uri="{FF2B5EF4-FFF2-40B4-BE49-F238E27FC236}">
                <a16:creationId xmlns:a16="http://schemas.microsoft.com/office/drawing/2014/main" id="{5B47EBD4-AE70-4096-A87C-6E776816A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4141" y="2897458"/>
            <a:ext cx="533401" cy="53340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19F3BB6-F1C3-47BD-8701-C166710AF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475" y="3575261"/>
            <a:ext cx="2743200" cy="24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953B-FA04-46B5-9E94-A5636D68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A35A-1BD8-45D8-82F2-DA8174634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did it cost to enter the Circus Maximum?</a:t>
            </a:r>
          </a:p>
          <a:p>
            <a:r>
              <a:rPr lang="en-US" dirty="0"/>
              <a:t>A) £5</a:t>
            </a:r>
          </a:p>
          <a:p>
            <a:r>
              <a:rPr lang="en-US" dirty="0"/>
              <a:t>B) Free </a:t>
            </a:r>
          </a:p>
          <a:p>
            <a:r>
              <a:rPr lang="en-US" dirty="0"/>
              <a:t>C) £2</a:t>
            </a: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F54CF2A7-88D6-4F47-ABBA-B04FAD003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9823" y="3389971"/>
            <a:ext cx="496230" cy="496230"/>
          </a:xfrm>
          <a:prstGeom prst="rect">
            <a:avLst/>
          </a:prstGeom>
        </p:spPr>
      </p:pic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27045CC-7584-4941-B926-B7062A63D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3306629"/>
            <a:ext cx="2419350" cy="30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953B-FA04-46B5-9E94-A5636D68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A35A-1BD8-45D8-82F2-DA8174634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were the rich seated in the Circus Maximum?</a:t>
            </a:r>
          </a:p>
          <a:p>
            <a:r>
              <a:rPr lang="en-US" dirty="0"/>
              <a:t>A) Top seats</a:t>
            </a:r>
          </a:p>
          <a:p>
            <a:r>
              <a:rPr lang="en-US" dirty="0"/>
              <a:t>B) Bottom seats </a:t>
            </a:r>
          </a:p>
          <a:p>
            <a:r>
              <a:rPr lang="en-US" dirty="0"/>
              <a:t>C) Middle seats</a:t>
            </a: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F54CF2A7-88D6-4F47-ABBA-B04FAD003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9409" y="2934630"/>
            <a:ext cx="496230" cy="496230"/>
          </a:xfrm>
          <a:prstGeom prst="rect">
            <a:avLst/>
          </a:prstGeom>
        </p:spPr>
      </p:pic>
      <p:pic>
        <p:nvPicPr>
          <p:cNvPr id="4" name="Picture 5" descr="A picture containing red, indoor, auditorium&#10;&#10;Description automatically generated">
            <a:extLst>
              <a:ext uri="{FF2B5EF4-FFF2-40B4-BE49-F238E27FC236}">
                <a16:creationId xmlns:a16="http://schemas.microsoft.com/office/drawing/2014/main" id="{37DB01B1-D915-40FF-A1A2-1C8E2FFD9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300" y="3945501"/>
            <a:ext cx="3762375" cy="190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20A4-6184-4C0E-9A73-5FE5C5B8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3A972-CDC6-4562-8D81-F54BD2DF2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these events was NOT held in the Circus Maximus?</a:t>
            </a:r>
          </a:p>
          <a:p>
            <a:r>
              <a:rPr lang="en-US" dirty="0"/>
              <a:t>A) Gladiator combats</a:t>
            </a:r>
          </a:p>
          <a:p>
            <a:r>
              <a:rPr lang="en-US" dirty="0"/>
              <a:t>B) Chariot racing</a:t>
            </a:r>
          </a:p>
          <a:p>
            <a:r>
              <a:rPr lang="en-US" dirty="0"/>
              <a:t>C) Dancing on Ice</a:t>
            </a:r>
          </a:p>
          <a:p>
            <a:r>
              <a:rPr lang="en-US" dirty="0"/>
              <a:t>D) Animal hunts</a:t>
            </a:r>
          </a:p>
          <a:p>
            <a:r>
              <a:rPr lang="en-US" dirty="0"/>
              <a:t>E) Athletic events</a:t>
            </a:r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971014B2-86F7-403B-A9BD-DC4A03069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8481" y="3362093"/>
            <a:ext cx="496230" cy="496230"/>
          </a:xfrm>
          <a:prstGeom prst="rect">
            <a:avLst/>
          </a:prstGeom>
        </p:spPr>
      </p:pic>
      <p:pic>
        <p:nvPicPr>
          <p:cNvPr id="6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AA99F7F7-823A-43E6-8873-6C5216FAF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275" y="131199"/>
            <a:ext cx="2743200" cy="1814052"/>
          </a:xfrm>
          <a:prstGeom prst="rect">
            <a:avLst/>
          </a:prstGeom>
        </p:spPr>
      </p:pic>
      <p:pic>
        <p:nvPicPr>
          <p:cNvPr id="7" name="Picture 7" descr="A picture containing ground, outdoor, group, people&#10;&#10;Description automatically generated">
            <a:extLst>
              <a:ext uri="{FF2B5EF4-FFF2-40B4-BE49-F238E27FC236}">
                <a16:creationId xmlns:a16="http://schemas.microsoft.com/office/drawing/2014/main" id="{A8782586-F92A-4063-8AEF-56BE6E06D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50" y="74229"/>
            <a:ext cx="2743200" cy="1870841"/>
          </a:xfrm>
          <a:prstGeom prst="rect">
            <a:avLst/>
          </a:prstGeom>
        </p:spPr>
      </p:pic>
      <p:pic>
        <p:nvPicPr>
          <p:cNvPr id="8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0A4BB8F9-5EC9-4B31-A02B-1647BEEE4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675" y="5182674"/>
            <a:ext cx="2743200" cy="1598052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62EE0419-1BA0-49AA-A1A1-ACC4271232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650" y="4720107"/>
            <a:ext cx="2362200" cy="2008836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100CD7CA-4E15-400D-888A-F5CE53C50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0625" y="2682230"/>
            <a:ext cx="2743200" cy="208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9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Frame</vt:lpstr>
      <vt:lpstr>Roman Facts</vt:lpstr>
      <vt:lpstr>Question 1</vt:lpstr>
      <vt:lpstr>Question 2</vt:lpstr>
      <vt:lpstr>Question 3</vt:lpstr>
      <vt:lpstr>Question 4</vt:lpstr>
      <vt:lpstr>Question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91</cp:revision>
  <dcterms:created xsi:type="dcterms:W3CDTF">2022-01-23T11:48:32Z</dcterms:created>
  <dcterms:modified xsi:type="dcterms:W3CDTF">2022-01-23T12:24:39Z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b1e2e50-b9b6-4c35-9cb0-d5917627fe9e_Enabled">
    <vt:lpwstr>true</vt:lpwstr>
  </property>
  <property fmtid="{D5CDD505-2E9C-101B-9397-08002B2CF9AE}" pid="3" name="MSIP_Label_bb1e2e50-b9b6-4c35-9cb0-d5917627fe9e_SetDate">
    <vt:lpwstr>2022-01-23T11:48:41Z</vt:lpwstr>
  </property>
  <property fmtid="{D5CDD505-2E9C-101B-9397-08002B2CF9AE}" pid="4" name="MSIP_Label_bb1e2e50-b9b6-4c35-9cb0-d5917627fe9e_Method">
    <vt:lpwstr>Standard</vt:lpwstr>
  </property>
  <property fmtid="{D5CDD505-2E9C-101B-9397-08002B2CF9AE}" pid="5" name="MSIP_Label_bb1e2e50-b9b6-4c35-9cb0-d5917627fe9e_Name">
    <vt:lpwstr>General_Information</vt:lpwstr>
  </property>
  <property fmtid="{D5CDD505-2E9C-101B-9397-08002B2CF9AE}" pid="6" name="MSIP_Label_bb1e2e50-b9b6-4c35-9cb0-d5917627fe9e_SiteId">
    <vt:lpwstr>7d83a8cf-19d1-423d-9fc2-b465a41d2cf0</vt:lpwstr>
  </property>
  <property fmtid="{D5CDD505-2E9C-101B-9397-08002B2CF9AE}" pid="7" name="MSIP_Label_bb1e2e50-b9b6-4c35-9cb0-d5917627fe9e_ActionId">
    <vt:lpwstr>9de7371d-a5c9-4289-b735-a9e37a6e6bf9</vt:lpwstr>
  </property>
  <property fmtid="{D5CDD505-2E9C-101B-9397-08002B2CF9AE}" pid="8" name="MSIP_Label_bb1e2e50-b9b6-4c35-9cb0-d5917627fe9e_ContentBits">
    <vt:lpwstr>0</vt:lpwstr>
  </property>
</Properties>
</file>