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59" d="100"/>
          <a:sy n="59" d="100"/>
        </p:scale>
        <p:origin x="7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BCA3-D567-4C36-8DC9-BB3DC153C266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B9E11-7614-447F-92F9-5706E0C2F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702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BCA3-D567-4C36-8DC9-BB3DC153C266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B9E11-7614-447F-92F9-5706E0C2F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600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BCA3-D567-4C36-8DC9-BB3DC153C266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B9E11-7614-447F-92F9-5706E0C2F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502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BCA3-D567-4C36-8DC9-BB3DC153C266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B9E11-7614-447F-92F9-5706E0C2F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506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BCA3-D567-4C36-8DC9-BB3DC153C266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B9E11-7614-447F-92F9-5706E0C2F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915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BCA3-D567-4C36-8DC9-BB3DC153C266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B9E11-7614-447F-92F9-5706E0C2F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565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BCA3-D567-4C36-8DC9-BB3DC153C266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B9E11-7614-447F-92F9-5706E0C2F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438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BCA3-D567-4C36-8DC9-BB3DC153C266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B9E11-7614-447F-92F9-5706E0C2F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69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BCA3-D567-4C36-8DC9-BB3DC153C266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B9E11-7614-447F-92F9-5706E0C2F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063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BCA3-D567-4C36-8DC9-BB3DC153C266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B9E11-7614-447F-92F9-5706E0C2F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063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BCA3-D567-4C36-8DC9-BB3DC153C266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B9E11-7614-447F-92F9-5706E0C2F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503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ABCA3-D567-4C36-8DC9-BB3DC153C266}" type="datetimeFigureOut">
              <a:rPr lang="en-US" smtClean="0"/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B9E11-7614-447F-92F9-5706E0C2F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650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Temple of Claudius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7972" y="3728928"/>
            <a:ext cx="9680028" cy="506741"/>
          </a:xfrm>
        </p:spPr>
        <p:txBody>
          <a:bodyPr/>
          <a:lstStyle/>
          <a:p>
            <a:r>
              <a:rPr lang="en-US" dirty="0" smtClean="0"/>
              <a:t>Matilda Hamilton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624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was the Temple of Claudius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The Temple of Claudius was in a place called Camulodunum</a:t>
            </a:r>
          </a:p>
          <a:p>
            <a:r>
              <a:rPr lang="en-US" dirty="0" smtClean="0"/>
              <a:t>Camulodunum is the Roman name for Colchester</a:t>
            </a:r>
          </a:p>
          <a:p>
            <a:r>
              <a:rPr lang="en-US" dirty="0" smtClean="0"/>
              <a:t>Colchester is in Essex, England</a:t>
            </a:r>
          </a:p>
          <a:p>
            <a:r>
              <a:rPr lang="en-US" dirty="0" smtClean="0"/>
              <a:t>Colchester was the first and most important Roman colony in Britain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t="2328" b="-1"/>
          <a:stretch/>
        </p:blipFill>
        <p:spPr>
          <a:xfrm>
            <a:off x="6096000" y="2343807"/>
            <a:ext cx="4886325" cy="2977056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 flipV="1">
            <a:off x="8271641" y="3741683"/>
            <a:ext cx="1124607" cy="56755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4990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Emperor Claudius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Claudius was a Roman emperor</a:t>
            </a:r>
          </a:p>
          <a:p>
            <a:r>
              <a:rPr lang="en-US" dirty="0" smtClean="0"/>
              <a:t>He was the emperor of Rome when they invaded England</a:t>
            </a:r>
          </a:p>
          <a:p>
            <a:r>
              <a:rPr lang="en-US" dirty="0" smtClean="0"/>
              <a:t>Claudius died in about 54 AD (that means 54 years after Jesus was born)</a:t>
            </a:r>
          </a:p>
          <a:p>
            <a:r>
              <a:rPr lang="en-US" dirty="0" smtClean="0"/>
              <a:t>The Romans built a temple for Claudius to remember him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9532" y="1690688"/>
            <a:ext cx="2386844" cy="354346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306207" y="5370786"/>
            <a:ext cx="4750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is a statue of Claudius in the British Museu</a:t>
            </a:r>
            <a:r>
              <a:rPr lang="en-US" dirty="0"/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183785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Temple of Claudius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temple was built in </a:t>
            </a:r>
            <a:r>
              <a:rPr lang="en-US" dirty="0" smtClean="0"/>
              <a:t>Camulodunum for Claudius</a:t>
            </a:r>
          </a:p>
          <a:p>
            <a:r>
              <a:rPr lang="en-US" dirty="0" smtClean="0"/>
              <a:t>The Temple is not there anymore but the pictures show what it might have looked like</a:t>
            </a:r>
          </a:p>
          <a:p>
            <a:r>
              <a:rPr lang="en-US" dirty="0" smtClean="0"/>
              <a:t>The plan is what the building would look like if you were in the sky looking down, spots on the plan show where there were columns</a:t>
            </a:r>
          </a:p>
          <a:p>
            <a:r>
              <a:rPr lang="en-US" dirty="0" smtClean="0"/>
              <a:t>Lots of Roman buildings had columns like these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b="18097"/>
          <a:stretch/>
        </p:blipFill>
        <p:spPr>
          <a:xfrm>
            <a:off x="9637986" y="3845518"/>
            <a:ext cx="2162175" cy="265241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9800" y="1341311"/>
            <a:ext cx="3462338" cy="250420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613634" y="4865894"/>
            <a:ext cx="22176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Main temple</a:t>
            </a:r>
          </a:p>
          <a:p>
            <a:r>
              <a:rPr lang="en-US" dirty="0" smtClean="0"/>
              <a:t>Columns</a:t>
            </a:r>
          </a:p>
          <a:p>
            <a:r>
              <a:rPr lang="en-US" dirty="0" smtClean="0"/>
              <a:t>Steps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7956331" y="4864858"/>
            <a:ext cx="2406869" cy="16816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7641020" y="5239002"/>
            <a:ext cx="2196663" cy="776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614744" y="5368317"/>
            <a:ext cx="2454166" cy="5502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396655" y="5693643"/>
            <a:ext cx="2779986" cy="60370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8641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a Temple to a Castle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The Roman Temple isn’t there anymore</a:t>
            </a:r>
          </a:p>
          <a:p>
            <a:r>
              <a:rPr lang="en-US" dirty="0" smtClean="0"/>
              <a:t>Now there is a Castle at Colchester where the Temple of Claudius used to be</a:t>
            </a:r>
          </a:p>
          <a:p>
            <a:r>
              <a:rPr lang="en-US" dirty="0" smtClean="0"/>
              <a:t>I think I can still see some of the ruins of the old temple</a:t>
            </a:r>
          </a:p>
          <a:p>
            <a:r>
              <a:rPr lang="en-US" dirty="0" smtClean="0"/>
              <a:t>I am looking forward to searching for them on our class trip!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568966" y="1958781"/>
            <a:ext cx="4624551" cy="4305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544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3107</TotalTime>
  <Words>220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The Temple of Claudius</vt:lpstr>
      <vt:lpstr>Where was the Temple of Claudius</vt:lpstr>
      <vt:lpstr>Emperor Claudius</vt:lpstr>
      <vt:lpstr>The Temple of Claudius</vt:lpstr>
      <vt:lpstr>From a Temple to a Castle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Temple of Claudius</dc:title>
  <dc:creator>usera</dc:creator>
  <cp:lastModifiedBy>usera</cp:lastModifiedBy>
  <cp:revision>5</cp:revision>
  <dcterms:created xsi:type="dcterms:W3CDTF">2022-01-30T16:31:59Z</dcterms:created>
  <dcterms:modified xsi:type="dcterms:W3CDTF">2022-02-01T20:19:22Z</dcterms:modified>
</cp:coreProperties>
</file>