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2" r:id="rId1"/>
  </p:sldMasterIdLst>
  <p:sldIdLst>
    <p:sldId id="256" r:id="rId2"/>
    <p:sldId id="258" r:id="rId3"/>
    <p:sldId id="260" r:id="rId4"/>
    <p:sldId id="261" r:id="rId5"/>
    <p:sldId id="262" r:id="rId6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">
          <p15:clr>
            <a:srgbClr val="A4A3A4"/>
          </p15:clr>
        </p15:guide>
        <p15:guide id="4" pos="7271">
          <p15:clr>
            <a:srgbClr val="A4A3A4"/>
          </p15:clr>
        </p15:guide>
        <p15:guide id="5" orient="horz" pos="1080">
          <p15:clr>
            <a:srgbClr val="A4A3A4"/>
          </p15:clr>
        </p15:guide>
        <p15:guide id="6" orient="horz" pos="3456">
          <p15:clr>
            <a:srgbClr val="A4A3A4"/>
          </p15:clr>
        </p15:guide>
        <p15:guide id="7" orient="horz" pos="1500">
          <p15:clr>
            <a:srgbClr val="A4A3A4"/>
          </p15:clr>
        </p15:guide>
        <p15:guide id="8" orient="horz" pos="2393">
          <p15:clr>
            <a:srgbClr val="A4A3A4"/>
          </p15:clr>
        </p15:guide>
        <p15:guide id="9" orient="horz" pos="4010">
          <p15:clr>
            <a:srgbClr val="A4A3A4"/>
          </p15:clr>
        </p15:guide>
        <p15:guide id="10" orient="horz" pos="1140">
          <p15:clr>
            <a:srgbClr val="A4A3A4"/>
          </p15:clr>
        </p15:guide>
        <p15:guide id="12" pos="7079">
          <p15:clr>
            <a:srgbClr val="A4A3A4"/>
          </p15:clr>
        </p15:guide>
        <p15:guide id="13" pos="5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EB67F-286B-4FC8-9E77-5850CB7A35C2}" v="533" dt="2022-02-01T19:31:37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2" y="34"/>
      </p:cViewPr>
      <p:guideLst>
        <p:guide orient="horz" pos="2160"/>
        <p:guide pos="383"/>
        <p:guide pos="7271"/>
        <p:guide orient="horz" pos="1080"/>
        <p:guide orient="horz" pos="3456"/>
        <p:guide orient="horz" pos="1500"/>
        <p:guide orient="horz" pos="2393"/>
        <p:guide orient="horz" pos="4010"/>
        <p:guide orient="horz" pos="1140"/>
        <p:guide pos="7079"/>
        <p:guide pos="5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Davidson" userId="5a9a9333-8b5e-46db-8dac-76818bb95829" providerId="ADAL" clId="{651EB67F-286B-4FC8-9E77-5850CB7A35C2}"/>
    <pc:docChg chg="undo custSel addSld delSld modSld">
      <pc:chgData name="Neil Davidson" userId="5a9a9333-8b5e-46db-8dac-76818bb95829" providerId="ADAL" clId="{651EB67F-286B-4FC8-9E77-5850CB7A35C2}" dt="2022-02-01T19:36:24.340" v="1127" actId="20577"/>
      <pc:docMkLst>
        <pc:docMk/>
      </pc:docMkLst>
      <pc:sldChg chg="new del">
        <pc:chgData name="Neil Davidson" userId="5a9a9333-8b5e-46db-8dac-76818bb95829" providerId="ADAL" clId="{651EB67F-286B-4FC8-9E77-5850CB7A35C2}" dt="2022-02-01T18:53:41.622" v="2" actId="47"/>
        <pc:sldMkLst>
          <pc:docMk/>
          <pc:sldMk cId="311107352" sldId="259"/>
        </pc:sldMkLst>
      </pc:sldChg>
      <pc:sldChg chg="addSp delSp modSp add mod addAnim delAnim modAnim">
        <pc:chgData name="Neil Davidson" userId="5a9a9333-8b5e-46db-8dac-76818bb95829" providerId="ADAL" clId="{651EB67F-286B-4FC8-9E77-5850CB7A35C2}" dt="2022-02-01T19:16:30.446" v="533"/>
        <pc:sldMkLst>
          <pc:docMk/>
          <pc:sldMk cId="1444155691" sldId="260"/>
        </pc:sldMkLst>
        <pc:spChg chg="add del mod">
          <ac:chgData name="Neil Davidson" userId="5a9a9333-8b5e-46db-8dac-76818bb95829" providerId="ADAL" clId="{651EB67F-286B-4FC8-9E77-5850CB7A35C2}" dt="2022-02-01T19:16:17.147" v="531" actId="20577"/>
          <ac:spMkLst>
            <pc:docMk/>
            <pc:sldMk cId="1444155691" sldId="260"/>
            <ac:spMk id="4" creationId="{642662A2-6844-430F-947A-FA38FE3C6A84}"/>
          </ac:spMkLst>
        </pc:spChg>
        <pc:spChg chg="add del mod">
          <ac:chgData name="Neil Davidson" userId="5a9a9333-8b5e-46db-8dac-76818bb95829" providerId="ADAL" clId="{651EB67F-286B-4FC8-9E77-5850CB7A35C2}" dt="2022-02-01T18:54:58.779" v="4" actId="931"/>
          <ac:spMkLst>
            <pc:docMk/>
            <pc:sldMk cId="1444155691" sldId="260"/>
            <ac:spMk id="6" creationId="{8678F4C1-4B96-4E3B-99E9-EDB61EC8D1CD}"/>
          </ac:spMkLst>
        </pc:spChg>
        <pc:spChg chg="add del mod">
          <ac:chgData name="Neil Davidson" userId="5a9a9333-8b5e-46db-8dac-76818bb95829" providerId="ADAL" clId="{651EB67F-286B-4FC8-9E77-5850CB7A35C2}" dt="2022-02-01T18:57:53.060" v="38" actId="21"/>
          <ac:spMkLst>
            <pc:docMk/>
            <pc:sldMk cId="1444155691" sldId="260"/>
            <ac:spMk id="10" creationId="{9CDBEF21-FC08-42D8-A774-6DAB119E9138}"/>
          </ac:spMkLst>
        </pc:spChg>
        <pc:picChg chg="add mod">
          <ac:chgData name="Neil Davidson" userId="5a9a9333-8b5e-46db-8dac-76818bb95829" providerId="ADAL" clId="{651EB67F-286B-4FC8-9E77-5850CB7A35C2}" dt="2022-02-01T18:55:16.386" v="11" actId="14100"/>
          <ac:picMkLst>
            <pc:docMk/>
            <pc:sldMk cId="1444155691" sldId="260"/>
            <ac:picMk id="8" creationId="{43220959-A882-484A-834F-55A2A0CFE7FF}"/>
          </ac:picMkLst>
        </pc:picChg>
        <pc:picChg chg="del">
          <ac:chgData name="Neil Davidson" userId="5a9a9333-8b5e-46db-8dac-76818bb95829" providerId="ADAL" clId="{651EB67F-286B-4FC8-9E77-5850CB7A35C2}" dt="2022-02-01T18:53:46.857" v="3" actId="478"/>
          <ac:picMkLst>
            <pc:docMk/>
            <pc:sldMk cId="1444155691" sldId="260"/>
            <ac:picMk id="24" creationId="{A94ECDCF-4772-49CA-A901-64C2BF57CD7A}"/>
          </ac:picMkLst>
        </pc:picChg>
      </pc:sldChg>
      <pc:sldChg chg="addSp delSp modSp new mod modClrScheme modAnim chgLayout">
        <pc:chgData name="Neil Davidson" userId="5a9a9333-8b5e-46db-8dac-76818bb95829" providerId="ADAL" clId="{651EB67F-286B-4FC8-9E77-5850CB7A35C2}" dt="2022-02-01T19:31:37.517" v="1029" actId="115"/>
        <pc:sldMkLst>
          <pc:docMk/>
          <pc:sldMk cId="812772022" sldId="261"/>
        </pc:sldMkLst>
        <pc:spChg chg="add del mod ord">
          <ac:chgData name="Neil Davidson" userId="5a9a9333-8b5e-46db-8dac-76818bb95829" providerId="ADAL" clId="{651EB67F-286B-4FC8-9E77-5850CB7A35C2}" dt="2022-02-01T19:17:18.170" v="539" actId="700"/>
          <ac:spMkLst>
            <pc:docMk/>
            <pc:sldMk cId="812772022" sldId="261"/>
            <ac:spMk id="2" creationId="{BB23829B-841A-440A-A1EB-DA55E0E34E63}"/>
          </ac:spMkLst>
        </pc:spChg>
        <pc:spChg chg="add del">
          <ac:chgData name="Neil Davidson" userId="5a9a9333-8b5e-46db-8dac-76818bb95829" providerId="ADAL" clId="{651EB67F-286B-4FC8-9E77-5850CB7A35C2}" dt="2022-02-01T19:17:18.170" v="539" actId="700"/>
          <ac:spMkLst>
            <pc:docMk/>
            <pc:sldMk cId="812772022" sldId="261"/>
            <ac:spMk id="3" creationId="{93F33309-E4CA-49A5-918A-F4DC00A6660A}"/>
          </ac:spMkLst>
        </pc:spChg>
        <pc:spChg chg="add del mod ord">
          <ac:chgData name="Neil Davidson" userId="5a9a9333-8b5e-46db-8dac-76818bb95829" providerId="ADAL" clId="{651EB67F-286B-4FC8-9E77-5850CB7A35C2}" dt="2022-02-01T19:17:18.170" v="539" actId="700"/>
          <ac:spMkLst>
            <pc:docMk/>
            <pc:sldMk cId="812772022" sldId="261"/>
            <ac:spMk id="4" creationId="{F8E4825E-A9E7-4051-AD05-1F6B06251705}"/>
          </ac:spMkLst>
        </pc:spChg>
        <pc:spChg chg="mod ord">
          <ac:chgData name="Neil Davidson" userId="5a9a9333-8b5e-46db-8dac-76818bb95829" providerId="ADAL" clId="{651EB67F-286B-4FC8-9E77-5850CB7A35C2}" dt="2022-02-01T19:17:18.170" v="539" actId="700"/>
          <ac:spMkLst>
            <pc:docMk/>
            <pc:sldMk cId="812772022" sldId="261"/>
            <ac:spMk id="5" creationId="{8998BFC3-65CB-48F0-A10F-74B4CEA41B2E}"/>
          </ac:spMkLst>
        </pc:spChg>
        <pc:spChg chg="add del mod ord">
          <ac:chgData name="Neil Davidson" userId="5a9a9333-8b5e-46db-8dac-76818bb95829" providerId="ADAL" clId="{651EB67F-286B-4FC8-9E77-5850CB7A35C2}" dt="2022-02-01T19:17:09.096" v="538" actId="700"/>
          <ac:spMkLst>
            <pc:docMk/>
            <pc:sldMk cId="812772022" sldId="261"/>
            <ac:spMk id="6" creationId="{A20C43A3-056C-40F3-A051-E92CEBFB6AE2}"/>
          </ac:spMkLst>
        </pc:spChg>
        <pc:spChg chg="add del mod ord">
          <ac:chgData name="Neil Davidson" userId="5a9a9333-8b5e-46db-8dac-76818bb95829" providerId="ADAL" clId="{651EB67F-286B-4FC8-9E77-5850CB7A35C2}" dt="2022-02-01T19:17:09.096" v="538" actId="700"/>
          <ac:spMkLst>
            <pc:docMk/>
            <pc:sldMk cId="812772022" sldId="261"/>
            <ac:spMk id="7" creationId="{B3EB2ADA-05E2-4BA0-86BB-7510F15A682F}"/>
          </ac:spMkLst>
        </pc:spChg>
        <pc:spChg chg="add del mod ord">
          <ac:chgData name="Neil Davidson" userId="5a9a9333-8b5e-46db-8dac-76818bb95829" providerId="ADAL" clId="{651EB67F-286B-4FC8-9E77-5850CB7A35C2}" dt="2022-02-01T19:17:09.096" v="538" actId="700"/>
          <ac:spMkLst>
            <pc:docMk/>
            <pc:sldMk cId="812772022" sldId="261"/>
            <ac:spMk id="8" creationId="{238643DD-4124-4653-9342-6AF5D5DB7ADB}"/>
          </ac:spMkLst>
        </pc:spChg>
        <pc:spChg chg="add mod ord">
          <ac:chgData name="Neil Davidson" userId="5a9a9333-8b5e-46db-8dac-76818bb95829" providerId="ADAL" clId="{651EB67F-286B-4FC8-9E77-5850CB7A35C2}" dt="2022-02-01T19:17:38.076" v="560" actId="14100"/>
          <ac:spMkLst>
            <pc:docMk/>
            <pc:sldMk cId="812772022" sldId="261"/>
            <ac:spMk id="9" creationId="{03B261CD-4015-436C-8C36-25788B578462}"/>
          </ac:spMkLst>
        </pc:spChg>
        <pc:spChg chg="add del mod">
          <ac:chgData name="Neil Davidson" userId="5a9a9333-8b5e-46db-8dac-76818bb95829" providerId="ADAL" clId="{651EB67F-286B-4FC8-9E77-5850CB7A35C2}" dt="2022-02-01T19:17:55.610" v="563"/>
          <ac:spMkLst>
            <pc:docMk/>
            <pc:sldMk cId="812772022" sldId="261"/>
            <ac:spMk id="10" creationId="{3AA2A778-90C6-402E-8255-E954D42AC5A0}"/>
          </ac:spMkLst>
        </pc:spChg>
        <pc:spChg chg="add mod">
          <ac:chgData name="Neil Davidson" userId="5a9a9333-8b5e-46db-8dac-76818bb95829" providerId="ADAL" clId="{651EB67F-286B-4FC8-9E77-5850CB7A35C2}" dt="2022-02-01T19:24:25.225" v="1007" actId="5793"/>
          <ac:spMkLst>
            <pc:docMk/>
            <pc:sldMk cId="812772022" sldId="261"/>
            <ac:spMk id="11" creationId="{064881F2-8CBB-4912-A4FB-78027C200FE8}"/>
          </ac:spMkLst>
        </pc:spChg>
        <pc:spChg chg="add mod">
          <ac:chgData name="Neil Davidson" userId="5a9a9333-8b5e-46db-8dac-76818bb95829" providerId="ADAL" clId="{651EB67F-286B-4FC8-9E77-5850CB7A35C2}" dt="2022-02-01T19:29:27.955" v="1018" actId="115"/>
          <ac:spMkLst>
            <pc:docMk/>
            <pc:sldMk cId="812772022" sldId="261"/>
            <ac:spMk id="12" creationId="{3A3753C6-C034-48ED-9F76-D73464904641}"/>
          </ac:spMkLst>
        </pc:spChg>
        <pc:spChg chg="add mod">
          <ac:chgData name="Neil Davidson" userId="5a9a9333-8b5e-46db-8dac-76818bb95829" providerId="ADAL" clId="{651EB67F-286B-4FC8-9E77-5850CB7A35C2}" dt="2022-02-01T19:31:18.202" v="1025" actId="115"/>
          <ac:spMkLst>
            <pc:docMk/>
            <pc:sldMk cId="812772022" sldId="261"/>
            <ac:spMk id="13" creationId="{E3AF7A4D-F45C-450C-8ACF-63489ED87897}"/>
          </ac:spMkLst>
        </pc:spChg>
        <pc:spChg chg="add mod">
          <ac:chgData name="Neil Davidson" userId="5a9a9333-8b5e-46db-8dac-76818bb95829" providerId="ADAL" clId="{651EB67F-286B-4FC8-9E77-5850CB7A35C2}" dt="2022-02-01T19:31:37.517" v="1029" actId="115"/>
          <ac:spMkLst>
            <pc:docMk/>
            <pc:sldMk cId="812772022" sldId="261"/>
            <ac:spMk id="14" creationId="{FE82D9AE-5F36-45DD-AAC2-193BACFF306E}"/>
          </ac:spMkLst>
        </pc:spChg>
      </pc:sldChg>
      <pc:sldChg chg="new del">
        <pc:chgData name="Neil Davidson" userId="5a9a9333-8b5e-46db-8dac-76818bb95829" providerId="ADAL" clId="{651EB67F-286B-4FC8-9E77-5850CB7A35C2}" dt="2022-02-01T19:16:51.581" v="535" actId="680"/>
        <pc:sldMkLst>
          <pc:docMk/>
          <pc:sldMk cId="3628988745" sldId="261"/>
        </pc:sldMkLst>
      </pc:sldChg>
      <pc:sldChg chg="modSp new mod">
        <pc:chgData name="Neil Davidson" userId="5a9a9333-8b5e-46db-8dac-76818bb95829" providerId="ADAL" clId="{651EB67F-286B-4FC8-9E77-5850CB7A35C2}" dt="2022-02-01T19:36:24.340" v="1127" actId="20577"/>
        <pc:sldMkLst>
          <pc:docMk/>
          <pc:sldMk cId="3993419341" sldId="262"/>
        </pc:sldMkLst>
        <pc:spChg chg="mod">
          <ac:chgData name="Neil Davidson" userId="5a9a9333-8b5e-46db-8dac-76818bb95829" providerId="ADAL" clId="{651EB67F-286B-4FC8-9E77-5850CB7A35C2}" dt="2022-02-01T19:36:24.340" v="1127" actId="20577"/>
          <ac:spMkLst>
            <pc:docMk/>
            <pc:sldMk cId="3993419341" sldId="262"/>
            <ac:spMk id="2" creationId="{96F8A8EC-82A1-4BA1-A7B2-B3EF912255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491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8891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254657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16695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558947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150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3718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77727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: TITLE_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EBBBBD76-79DD-3A4A-9ACC-5C8BBBCC50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5574" y="3987331"/>
            <a:ext cx="7043737" cy="1959256"/>
          </a:xfrm>
          <a:prstGeom prst="rect">
            <a:avLst/>
          </a:prstGeom>
        </p:spPr>
        <p:txBody>
          <a:bodyPr lIns="0" tIns="0" rIns="0" bIns="182880"/>
          <a:lstStyle>
            <a:lvl1pPr marL="0" indent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None/>
              <a:defRPr sz="3000" baseline="0">
                <a:solidFill>
                  <a:schemeClr val="tx1">
                    <a:lumMod val="50000"/>
                  </a:schemeClr>
                </a:solidFill>
              </a:defRPr>
            </a:lvl1pPr>
            <a:lvl2pPr marL="401410" indent="0">
              <a:buNone/>
              <a:defRPr/>
            </a:lvl2pPr>
            <a:lvl3pPr marL="802821" indent="0">
              <a:buNone/>
              <a:defRPr/>
            </a:lvl3pPr>
            <a:lvl4pPr marL="1204231" indent="0">
              <a:buNone/>
              <a:defRPr/>
            </a:lvl4pPr>
            <a:lvl5pPr marL="1605640" indent="0">
              <a:buNone/>
              <a:defRPr/>
            </a:lvl5pPr>
          </a:lstStyle>
          <a:p>
            <a:pPr lvl="0"/>
            <a:r>
              <a:rPr lang="en-US" dirty="0"/>
              <a:t>Name </a:t>
            </a:r>
            <a:r>
              <a:rPr lang="en-US" dirty="0" err="1"/>
              <a:t>Lastname</a:t>
            </a:r>
            <a:r>
              <a:rPr lang="en-US" dirty="0"/>
              <a:t> 30pt(35pt)</a:t>
            </a:r>
            <a:br>
              <a:rPr lang="en-US" dirty="0"/>
            </a:br>
            <a:r>
              <a:rPr lang="en-US" dirty="0"/>
              <a:t>Title, Company</a:t>
            </a:r>
            <a:br>
              <a:rPr lang="en-US" dirty="0"/>
            </a:br>
            <a:r>
              <a:rPr lang="en-US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82404" y="1674326"/>
            <a:ext cx="7272338" cy="2074823"/>
          </a:xfrm>
          <a:prstGeom prst="rect">
            <a:avLst/>
          </a:prstGeom>
        </p:spPr>
        <p:txBody>
          <a:bodyPr vert="horz" lIns="0" tIns="0" rIns="0" bIns="182880"/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4600" baseline="0">
                <a:solidFill>
                  <a:schemeClr val="tx1">
                    <a:lumMod val="50000"/>
                  </a:schemeClr>
                </a:solidFill>
              </a:defRPr>
            </a:lvl1pPr>
            <a:lvl2pPr marL="485827" indent="0">
              <a:lnSpc>
                <a:spcPts val="5200"/>
              </a:lnSpc>
              <a:buNone/>
              <a:defRPr sz="4600">
                <a:solidFill>
                  <a:schemeClr val="bg1"/>
                </a:solidFill>
              </a:defRPr>
            </a:lvl2pPr>
            <a:lvl3pPr marL="971655" indent="0">
              <a:lnSpc>
                <a:spcPts val="5200"/>
              </a:lnSpc>
              <a:buNone/>
              <a:defRPr sz="4600">
                <a:solidFill>
                  <a:schemeClr val="bg1"/>
                </a:solidFill>
              </a:defRPr>
            </a:lvl3pPr>
            <a:lvl4pPr marL="1457483" indent="0">
              <a:lnSpc>
                <a:spcPts val="5200"/>
              </a:lnSpc>
              <a:buNone/>
              <a:defRPr sz="4600">
                <a:solidFill>
                  <a:schemeClr val="bg1"/>
                </a:solidFill>
              </a:defRPr>
            </a:lvl4pPr>
            <a:lvl5pPr marL="1943309" indent="0">
              <a:lnSpc>
                <a:spcPts val="5200"/>
              </a:lnSpc>
              <a:buNone/>
              <a:defRPr sz="4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title.</a:t>
            </a:r>
            <a:br>
              <a:rPr lang="en-US" dirty="0"/>
            </a:br>
            <a:r>
              <a:rPr lang="en-US" dirty="0"/>
              <a:t>Maximum 3 lines only please.</a:t>
            </a:r>
            <a:br>
              <a:rPr lang="en-US" dirty="0"/>
            </a:br>
            <a:r>
              <a:rPr lang="en-US" dirty="0"/>
              <a:t>46pt(52pt)</a:t>
            </a:r>
          </a:p>
        </p:txBody>
      </p:sp>
    </p:spTree>
    <p:extLst>
      <p:ext uri="{BB962C8B-B14F-4D97-AF65-F5344CB8AC3E}">
        <p14:creationId xmlns:p14="http://schemas.microsoft.com/office/powerpoint/2010/main" val="2839612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38900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30103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2431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32105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97531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5245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6193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4841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161BC-42C9-4A59-9E53-195788AC9908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C80DE9-7B78-4DEE-BC9A-85E6324EB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B7D968-49E8-4F09-AED9-2B3ABFE99F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By Molly Davidson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D83FD-8D49-4F8B-93E2-13B2E7B535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This is Hadrian’s Wall</a:t>
            </a:r>
          </a:p>
        </p:txBody>
      </p:sp>
    </p:spTree>
    <p:extLst>
      <p:ext uri="{BB962C8B-B14F-4D97-AF65-F5344CB8AC3E}">
        <p14:creationId xmlns:p14="http://schemas.microsoft.com/office/powerpoint/2010/main" val="123376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88828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987791-DB23-4366-8993-7D488417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7" y="609600"/>
            <a:ext cx="8594429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/>
            <a:r>
              <a:rPr lang="en-US" sz="3600" dirty="0"/>
              <a:t>Hadrian’s Wall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662A2-6844-430F-947A-FA38FE3C6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34636" y="2160589"/>
            <a:ext cx="2933950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buFont typeface="Wingdings 3" charset="2"/>
              <a:buChar char=""/>
            </a:pPr>
            <a:r>
              <a:rPr lang="en-US" dirty="0"/>
              <a:t>Hadrian was the roman emperor from 117 to 138 A.D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In 122 A.D he begun to build the wall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The wall runs the whole way across the land that is now northern England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Hadrian built the wall to keep enemies out of Roman empire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The wall was 73 miles long but in roman miles 80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It took 15,000 soldiers to build Hadrian’s Wall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It was around 12 FT high and 8 FT wide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It only took 6 years to build</a:t>
            </a:r>
          </a:p>
          <a:p>
            <a:pPr defTabSz="457200">
              <a:buFont typeface="Wingdings 3" charset="2"/>
              <a:buChar char="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BD505-E464-4E9E-8CD5-A06D3862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8425" y="6041362"/>
            <a:ext cx="6831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8DC80DE9-7B78-4DEE-BC9A-85E6324EB216}" type="slidenum">
              <a:rPr lang="en-US" smtClean="0"/>
              <a:pPr defTabSz="914400"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24" name="Picture Placeholder 23" descr="Map&#10;&#10;Description automatically generated">
            <a:extLst>
              <a:ext uri="{FF2B5EF4-FFF2-40B4-BE49-F238E27FC236}">
                <a16:creationId xmlns:a16="http://schemas.microsoft.com/office/drawing/2014/main" id="{A94ECDCF-4772-49CA-A901-64C2BF57CD7A}"/>
              </a:ext>
            </a:extLst>
          </p:cNvPr>
          <p:cNvPicPr preferRelativeResize="0">
            <a:picLocks noGrp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1305746" y="1385343"/>
            <a:ext cx="4159389" cy="4978244"/>
          </a:xfrm>
        </p:spPr>
      </p:pic>
    </p:spTree>
    <p:extLst>
      <p:ext uri="{BB962C8B-B14F-4D97-AF65-F5344CB8AC3E}">
        <p14:creationId xmlns:p14="http://schemas.microsoft.com/office/powerpoint/2010/main" val="115099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88828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987791-DB23-4366-8993-7D488417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7" y="609600"/>
            <a:ext cx="8594429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/>
            <a:r>
              <a:rPr lang="en-US" sz="3600" dirty="0"/>
              <a:t>Hadrian’s Wall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662A2-6844-430F-947A-FA38FE3C6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1476" y="2160589"/>
            <a:ext cx="2933950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buFont typeface="Wingdings 3" charset="2"/>
              <a:buChar char=""/>
            </a:pPr>
            <a:r>
              <a:rPr lang="en-US" dirty="0"/>
              <a:t>Hadrian died in 138 A.D at the age of 62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The new Emperor was very rude to abandon the wall 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So he decided to build himself his own wall which was to the north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When the romans left Britain in 410 A.D the wall fell into ruin</a:t>
            </a:r>
          </a:p>
          <a:p>
            <a:pPr defTabSz="457200">
              <a:buFont typeface="Wingdings 3" charset="2"/>
              <a:buChar char=""/>
            </a:pPr>
            <a:r>
              <a:rPr lang="en-US" dirty="0"/>
              <a:t> People took rocks of </a:t>
            </a:r>
            <a:r>
              <a:rPr lang="en-US" dirty="0" err="1"/>
              <a:t>Hadrians</a:t>
            </a:r>
            <a:r>
              <a:rPr lang="en-US" dirty="0"/>
              <a:t> Wall to make houses and roads</a:t>
            </a:r>
          </a:p>
          <a:p>
            <a:pPr defTabSz="457200">
              <a:buFont typeface="Wingdings 3" charset="2"/>
              <a:buChar char=""/>
            </a:pPr>
            <a:r>
              <a:rPr lang="en-US" dirty="0" err="1"/>
              <a:t>Whats</a:t>
            </a:r>
            <a:r>
              <a:rPr lang="en-US" dirty="0"/>
              <a:t> left of the wall is looked after as it is very precious</a:t>
            </a:r>
          </a:p>
          <a:p>
            <a:pPr defTabSz="457200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BD505-E464-4E9E-8CD5-A06D3862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8425" y="6041362"/>
            <a:ext cx="6831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8DC80DE9-7B78-4DEE-BC9A-85E6324EB216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8" name="Picture Placeholder 7" descr="A group of people walking on a grassy hill&#10;&#10;Description automatically generated with medium confidence">
            <a:extLst>
              <a:ext uri="{FF2B5EF4-FFF2-40B4-BE49-F238E27FC236}">
                <a16:creationId xmlns:a16="http://schemas.microsoft.com/office/drawing/2014/main" id="{43220959-A882-484A-834F-55A2A0CFE7F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216" b="10216"/>
          <a:stretch>
            <a:fillRect/>
          </a:stretch>
        </p:blipFill>
        <p:spPr>
          <a:xfrm>
            <a:off x="680986" y="1528365"/>
            <a:ext cx="5553121" cy="4043095"/>
          </a:xfrm>
        </p:spPr>
      </p:pic>
    </p:spTree>
    <p:extLst>
      <p:ext uri="{BB962C8B-B14F-4D97-AF65-F5344CB8AC3E}">
        <p14:creationId xmlns:p14="http://schemas.microsoft.com/office/powerpoint/2010/main" val="14441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3B261CD-4015-436C-8C36-25788B578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788581"/>
          </a:xfrm>
        </p:spPr>
        <p:txBody>
          <a:bodyPr/>
          <a:lstStyle/>
          <a:p>
            <a:r>
              <a:rPr lang="en-GB" dirty="0"/>
              <a:t>Hadrian’s Wall Quiz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8BFC3-65CB-48F0-A10F-74B4CEA41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4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4881F2-8CBB-4912-A4FB-78027C200FE8}"/>
              </a:ext>
            </a:extLst>
          </p:cNvPr>
          <p:cNvSpPr txBox="1"/>
          <p:nvPr/>
        </p:nvSpPr>
        <p:spPr>
          <a:xfrm>
            <a:off x="677158" y="1674628"/>
            <a:ext cx="8594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How many soldiers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13,000	b) 15,000	c) 20,000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2. How long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6 years	b) 7 years	c) 8 years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3. What happened to the wall when Hadrian died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It was spray painted		b) people were allowed to rock climb on it</a:t>
            </a:r>
          </a:p>
          <a:p>
            <a:pPr marL="342900" indent="-342900">
              <a:buAutoNum type="alphaLcParenR" startAt="3"/>
            </a:pPr>
            <a:r>
              <a:rPr lang="en-GB" dirty="0"/>
              <a:t>It was abandoned by the next emperor </a:t>
            </a:r>
          </a:p>
          <a:p>
            <a:pPr marL="342900" indent="-342900">
              <a:buAutoNum type="alphaLcParenR" startAt="3"/>
            </a:pPr>
            <a:endParaRPr lang="en-GB" dirty="0"/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3753C6-C034-48ED-9F76-D73464904641}"/>
              </a:ext>
            </a:extLst>
          </p:cNvPr>
          <p:cNvSpPr txBox="1"/>
          <p:nvPr/>
        </p:nvSpPr>
        <p:spPr>
          <a:xfrm>
            <a:off x="677157" y="1674628"/>
            <a:ext cx="8594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How many soldiers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13,000	</a:t>
            </a:r>
            <a:r>
              <a:rPr lang="en-GB" u="sng" dirty="0">
                <a:solidFill>
                  <a:schemeClr val="accent2"/>
                </a:solidFill>
              </a:rPr>
              <a:t>b) 15,000</a:t>
            </a:r>
            <a:r>
              <a:rPr lang="en-GB" dirty="0"/>
              <a:t>	c) 20,000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2. How long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6 years	b) 7 years	c) 8 years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3. What happened to the wall when Hadrian died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It was spray painted		b) people were allowed to rock climb on it</a:t>
            </a:r>
          </a:p>
          <a:p>
            <a:pPr marL="342900" indent="-342900">
              <a:buAutoNum type="alphaLcParenR" startAt="3"/>
            </a:pPr>
            <a:r>
              <a:rPr lang="en-GB" dirty="0"/>
              <a:t>It was abandoned by the next emperor </a:t>
            </a:r>
          </a:p>
          <a:p>
            <a:pPr marL="342900" indent="-342900">
              <a:buAutoNum type="alphaLcParenR" startAt="3"/>
            </a:pPr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AF7A4D-F45C-450C-8ACF-63489ED87897}"/>
              </a:ext>
            </a:extLst>
          </p:cNvPr>
          <p:cNvSpPr txBox="1"/>
          <p:nvPr/>
        </p:nvSpPr>
        <p:spPr>
          <a:xfrm>
            <a:off x="677157" y="1674628"/>
            <a:ext cx="8594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How many soldiers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13,000	</a:t>
            </a:r>
            <a:r>
              <a:rPr lang="en-GB" u="sng" dirty="0">
                <a:solidFill>
                  <a:schemeClr val="accent2"/>
                </a:solidFill>
              </a:rPr>
              <a:t>b) 15,000</a:t>
            </a:r>
            <a:r>
              <a:rPr lang="en-GB" dirty="0"/>
              <a:t>	c) 20,000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2. How long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u="sng" dirty="0">
                <a:solidFill>
                  <a:schemeClr val="accent2"/>
                </a:solidFill>
              </a:rPr>
              <a:t>6 years</a:t>
            </a:r>
            <a:r>
              <a:rPr lang="en-GB" dirty="0"/>
              <a:t>	b) 7 years	c) 8 years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3. What happened to the wall when Hadrian died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It was spray painted		b) people were allowed to rock climb on it</a:t>
            </a:r>
          </a:p>
          <a:p>
            <a:pPr marL="342900" indent="-342900">
              <a:buAutoNum type="alphaLcParenR" startAt="3"/>
            </a:pPr>
            <a:r>
              <a:rPr lang="en-GB" dirty="0"/>
              <a:t>It was abandoned by the next emperor </a:t>
            </a:r>
          </a:p>
          <a:p>
            <a:pPr marL="342900" indent="-342900">
              <a:buAutoNum type="alphaLcParenR" startAt="3"/>
            </a:pPr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2D9AE-5F36-45DD-AAC2-193BACFF306E}"/>
              </a:ext>
            </a:extLst>
          </p:cNvPr>
          <p:cNvSpPr txBox="1"/>
          <p:nvPr/>
        </p:nvSpPr>
        <p:spPr>
          <a:xfrm>
            <a:off x="677156" y="1674628"/>
            <a:ext cx="8594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How many soldiers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13,000	</a:t>
            </a:r>
            <a:r>
              <a:rPr lang="en-GB" u="sng" dirty="0">
                <a:solidFill>
                  <a:schemeClr val="accent2"/>
                </a:solidFill>
              </a:rPr>
              <a:t>b) 15,000</a:t>
            </a:r>
            <a:r>
              <a:rPr lang="en-GB" dirty="0"/>
              <a:t>	c) 20,000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2. How long did it take to build the wall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u="sng" dirty="0">
                <a:solidFill>
                  <a:schemeClr val="accent2"/>
                </a:solidFill>
              </a:rPr>
              <a:t>6 years</a:t>
            </a:r>
            <a:r>
              <a:rPr lang="en-GB" dirty="0"/>
              <a:t>	b) 7 years	c) 8 years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r>
              <a:rPr lang="en-GB" dirty="0"/>
              <a:t>3. What happened to the wall when Hadrian died ?</a:t>
            </a:r>
          </a:p>
          <a:p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It was spray painted		b) people were allowed to rock climb on it</a:t>
            </a:r>
          </a:p>
          <a:p>
            <a:pPr marL="342900" indent="-342900">
              <a:buAutoNum type="alphaLcParenR" startAt="3"/>
            </a:pPr>
            <a:r>
              <a:rPr lang="en-GB" u="sng" dirty="0">
                <a:solidFill>
                  <a:schemeClr val="accent2"/>
                </a:solidFill>
              </a:rPr>
              <a:t>It was abandoned by the next emperor </a:t>
            </a:r>
          </a:p>
          <a:p>
            <a:pPr marL="342900" indent="-342900">
              <a:buAutoNum type="alphaLcParenR" startAt="3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77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A8EC-82A1-4BA1-A7B2-B3EF91225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1940443"/>
            <a:ext cx="9583260" cy="2525823"/>
          </a:xfrm>
        </p:spPr>
        <p:txBody>
          <a:bodyPr>
            <a:normAutofit/>
          </a:bodyPr>
          <a:lstStyle/>
          <a:p>
            <a:r>
              <a:rPr lang="en-GB" sz="4000" dirty="0"/>
              <a:t>Thank you for </a:t>
            </a:r>
            <a:r>
              <a:rPr lang="en-GB" sz="4000"/>
              <a:t>reading my</a:t>
            </a:r>
            <a:br>
              <a:rPr lang="en-GB" sz="4000"/>
            </a:br>
            <a:r>
              <a:rPr lang="en-GB" sz="4000"/>
              <a:t>presentation</a:t>
            </a:r>
            <a:r>
              <a:rPr lang="en-GB" sz="4000" dirty="0"/>
              <a:t> </a:t>
            </a:r>
            <a:r>
              <a:rPr lang="en-GB" sz="4000"/>
              <a:t>about </a:t>
            </a:r>
            <a:r>
              <a:rPr lang="en-GB" sz="4000" dirty="0"/>
              <a:t>Hadrian’s Wall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60E7E3-2E05-4623-9475-53AEE9C3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0DE9-7B78-4DEE-BC9A-85E6324EB21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4193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500</Words>
  <Application>Microsoft Office PowerPoint</Application>
  <PresentationFormat>Custom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PowerPoint Presentation</vt:lpstr>
      <vt:lpstr>Hadrian’s Wall</vt:lpstr>
      <vt:lpstr>Hadrian’s Wall</vt:lpstr>
      <vt:lpstr>Hadrian’s Wall Quiz</vt:lpstr>
      <vt:lpstr>Thank you for reading my presentation about Hadrian’s Wall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Davidson</dc:creator>
  <cp:lastModifiedBy>Neil Davidson</cp:lastModifiedBy>
  <cp:revision>1</cp:revision>
  <dcterms:created xsi:type="dcterms:W3CDTF">2022-02-01T17:47:16Z</dcterms:created>
  <dcterms:modified xsi:type="dcterms:W3CDTF">2022-02-01T19:36:25Z</dcterms:modified>
</cp:coreProperties>
</file>