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14"/>
  </p:notesMasterIdLst>
  <p:sldIdLst>
    <p:sldId id="266" r:id="rId2"/>
    <p:sldId id="269" r:id="rId3"/>
    <p:sldId id="270" r:id="rId4"/>
    <p:sldId id="268" r:id="rId5"/>
    <p:sldId id="271" r:id="rId6"/>
    <p:sldId id="272" r:id="rId7"/>
    <p:sldId id="273" r:id="rId8"/>
    <p:sldId id="274" r:id="rId9"/>
    <p:sldId id="278" r:id="rId10"/>
    <p:sldId id="276" r:id="rId11"/>
    <p:sldId id="277" r:id="rId12"/>
    <p:sldId id="279" r:id="rId13"/>
  </p:sldIdLst>
  <p:sldSz cx="12192000" cy="6858000"/>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6" autoAdjust="0"/>
  </p:normalViewPr>
  <p:slideViewPr>
    <p:cSldViewPr snapToGrid="0">
      <p:cViewPr varScale="1">
        <p:scale>
          <a:sx n="23" d="100"/>
          <a:sy n="23" d="100"/>
        </p:scale>
        <p:origin x="355" y="3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2E7044-5B15-FA4C-9782-C6B151F1E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AA53036-4AE1-7E49-97D2-94AA00F6E751}"/>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E51AFBC-6736-F84E-B01E-5F0EB7AD03D0}" type="datetimeFigureOut">
              <a:rPr lang="en-US"/>
              <a:pPr>
                <a:defRPr/>
              </a:pPr>
              <a:t>2/4/2022</a:t>
            </a:fld>
            <a:endParaRPr lang="en-US"/>
          </a:p>
        </p:txBody>
      </p:sp>
      <p:sp>
        <p:nvSpPr>
          <p:cNvPr id="4" name="Slide Image Placeholder 3">
            <a:extLst>
              <a:ext uri="{FF2B5EF4-FFF2-40B4-BE49-F238E27FC236}">
                <a16:creationId xmlns:a16="http://schemas.microsoft.com/office/drawing/2014/main" id="{55C5920D-E95B-1B46-A8F5-40BB1238926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011DE339-DD0D-2F48-A65E-308B602EA97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D9DED5C-BFE0-1546-AA70-83FF5B68527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B0BEBCA-E264-5B4B-A376-4233BDA63C33}"/>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CC06776-B046-B547-9777-FBDFF889AFA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2BDD0-298C-524D-BD6A-B0F14C7C8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EAFD3ED-7525-8D47-9F3F-E029467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a16="http://schemas.microsoft.com/office/drawing/2014/main" id="{0336D17D-058E-6C40-84BE-A2F4A7896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03196-5C5A-034D-9764-0B38F38D2FD5}" type="slidenum">
              <a:rPr lang="en-US" altLang="en-US" smtClean="0"/>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EB2BDD0-298C-524D-BD6A-B0F14C7C85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EAFD3ED-7525-8D47-9F3F-E029467633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9699" name="Slide Number Placeholder 3">
            <a:extLst>
              <a:ext uri="{FF2B5EF4-FFF2-40B4-BE49-F238E27FC236}">
                <a16:creationId xmlns:a16="http://schemas.microsoft.com/office/drawing/2014/main" id="{0336D17D-058E-6C40-84BE-A2F4A78966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F303196-5C5A-034D-9764-0B38F38D2FD5}" type="slidenum">
              <a:rPr lang="en-US" altLang="en-US" smtClean="0"/>
              <a:pPr fontAlgn="base">
                <a:spcBef>
                  <a:spcPct val="0"/>
                </a:spcBef>
                <a:spcAft>
                  <a:spcPct val="0"/>
                </a:spcAft>
              </a:pPr>
              <a:t>12</a:t>
            </a:fld>
            <a:endParaRPr lang="en-US" altLang="en-US"/>
          </a:p>
        </p:txBody>
      </p:sp>
    </p:spTree>
    <p:extLst>
      <p:ext uri="{BB962C8B-B14F-4D97-AF65-F5344CB8AC3E}">
        <p14:creationId xmlns:p14="http://schemas.microsoft.com/office/powerpoint/2010/main" val="134349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5</a:t>
            </a:fld>
            <a:endParaRPr lang="en-US" altLang="en-US"/>
          </a:p>
        </p:txBody>
      </p:sp>
    </p:spTree>
    <p:extLst>
      <p:ext uri="{BB962C8B-B14F-4D97-AF65-F5344CB8AC3E}">
        <p14:creationId xmlns:p14="http://schemas.microsoft.com/office/powerpoint/2010/main" val="2690604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6</a:t>
            </a:fld>
            <a:endParaRPr lang="en-US" altLang="en-US"/>
          </a:p>
        </p:txBody>
      </p:sp>
    </p:spTree>
    <p:extLst>
      <p:ext uri="{BB962C8B-B14F-4D97-AF65-F5344CB8AC3E}">
        <p14:creationId xmlns:p14="http://schemas.microsoft.com/office/powerpoint/2010/main" val="722985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7</a:t>
            </a:fld>
            <a:endParaRPr lang="en-US" altLang="en-US"/>
          </a:p>
        </p:txBody>
      </p:sp>
    </p:spTree>
    <p:extLst>
      <p:ext uri="{BB962C8B-B14F-4D97-AF65-F5344CB8AC3E}">
        <p14:creationId xmlns:p14="http://schemas.microsoft.com/office/powerpoint/2010/main" val="99752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8</a:t>
            </a:fld>
            <a:endParaRPr lang="en-US" altLang="en-US"/>
          </a:p>
        </p:txBody>
      </p:sp>
    </p:spTree>
    <p:extLst>
      <p:ext uri="{BB962C8B-B14F-4D97-AF65-F5344CB8AC3E}">
        <p14:creationId xmlns:p14="http://schemas.microsoft.com/office/powerpoint/2010/main" val="2004259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9</a:t>
            </a:fld>
            <a:endParaRPr lang="en-US" altLang="en-US"/>
          </a:p>
        </p:txBody>
      </p:sp>
    </p:spTree>
    <p:extLst>
      <p:ext uri="{BB962C8B-B14F-4D97-AF65-F5344CB8AC3E}">
        <p14:creationId xmlns:p14="http://schemas.microsoft.com/office/powerpoint/2010/main" val="220096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10</a:t>
            </a:fld>
            <a:endParaRPr lang="en-US" altLang="en-US"/>
          </a:p>
        </p:txBody>
      </p:sp>
    </p:spTree>
    <p:extLst>
      <p:ext uri="{BB962C8B-B14F-4D97-AF65-F5344CB8AC3E}">
        <p14:creationId xmlns:p14="http://schemas.microsoft.com/office/powerpoint/2010/main" val="648069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B73D5283-5B8A-254B-A368-CC1DEFECBB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31DFAFC4-B0AF-6B4E-AE3B-4BDC901764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3795" name="Slide Number Placeholder 3">
            <a:extLst>
              <a:ext uri="{FF2B5EF4-FFF2-40B4-BE49-F238E27FC236}">
                <a16:creationId xmlns:a16="http://schemas.microsoft.com/office/drawing/2014/main" id="{128FC941-B660-CE40-9D68-2EF9EEDF70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227BED-0C80-5740-8084-17E8648A3BC5}" type="slidenum">
              <a:rPr lang="en-US" altLang="en-US" smtClean="0"/>
              <a:pPr fontAlgn="base">
                <a:spcBef>
                  <a:spcPct val="0"/>
                </a:spcBef>
                <a:spcAft>
                  <a:spcPct val="0"/>
                </a:spcAft>
              </a:pPr>
              <a:t>11</a:t>
            </a:fld>
            <a:endParaRPr lang="en-US" altLang="en-US"/>
          </a:p>
        </p:txBody>
      </p:sp>
    </p:spTree>
    <p:extLst>
      <p:ext uri="{BB962C8B-B14F-4D97-AF65-F5344CB8AC3E}">
        <p14:creationId xmlns:p14="http://schemas.microsoft.com/office/powerpoint/2010/main" val="351813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E6520E-2CCF-A84A-B040-7E326394690D}"/>
              </a:ext>
            </a:extLst>
          </p:cNvPr>
          <p:cNvSpPr/>
          <p:nvPr userDrawn="1"/>
        </p:nvSpPr>
        <p:spPr>
          <a:xfrm>
            <a:off x="0" y="0"/>
            <a:ext cx="1219200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5EC5C60C-DA96-9941-8768-7A13FD301352}"/>
              </a:ext>
            </a:extLst>
          </p:cNvPr>
          <p:cNvSpPr/>
          <p:nvPr userDrawn="1"/>
        </p:nvSpPr>
        <p:spPr>
          <a:xfrm>
            <a:off x="335121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48EF677-8D00-E24F-94C5-F01E3BF9186F}"/>
              </a:ext>
            </a:extLst>
          </p:cNvPr>
          <p:cNvGrpSpPr/>
          <p:nvPr userDrawn="1"/>
        </p:nvGrpSpPr>
        <p:grpSpPr>
          <a:xfrm>
            <a:off x="5703147" y="3346450"/>
            <a:ext cx="785707" cy="192088"/>
            <a:chOff x="5696373" y="3346450"/>
            <a:chExt cx="785707" cy="192088"/>
          </a:xfrm>
        </p:grpSpPr>
        <p:sp>
          <p:nvSpPr>
            <p:cNvPr id="6" name="Oval 5">
              <a:extLst>
                <a:ext uri="{FF2B5EF4-FFF2-40B4-BE49-F238E27FC236}">
                  <a16:creationId xmlns:a16="http://schemas.microsoft.com/office/drawing/2014/main" id="{87D127DC-5439-7542-9F22-AB75514DF8A2}"/>
                </a:ext>
              </a:extLst>
            </p:cNvPr>
            <p:cNvSpPr/>
            <p:nvPr userDrawn="1"/>
          </p:nvSpPr>
          <p:spPr>
            <a:xfrm>
              <a:off x="5994135" y="3346450"/>
              <a:ext cx="19103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Oval 6">
              <a:extLst>
                <a:ext uri="{FF2B5EF4-FFF2-40B4-BE49-F238E27FC236}">
                  <a16:creationId xmlns:a16="http://schemas.microsoft.com/office/drawing/2014/main" id="{255F9312-4008-4345-B887-EE3FEA6CFEAE}"/>
                </a:ext>
              </a:extLst>
            </p:cNvPr>
            <p:cNvSpPr/>
            <p:nvPr userDrawn="1"/>
          </p:nvSpPr>
          <p:spPr>
            <a:xfrm>
              <a:off x="6288088" y="3346450"/>
              <a:ext cx="193992"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9CB9E724-D0EE-C746-8056-C90723D0ECBA}"/>
                </a:ext>
              </a:extLst>
            </p:cNvPr>
            <p:cNvSpPr/>
            <p:nvPr userDrawn="1"/>
          </p:nvSpPr>
          <p:spPr>
            <a:xfrm>
              <a:off x="5696373" y="3346450"/>
              <a:ext cx="194840" cy="1920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2" name="Title 1"/>
          <p:cNvSpPr>
            <a:spLocks noGrp="1"/>
          </p:cNvSpPr>
          <p:nvPr>
            <p:ph type="ctrTitle"/>
          </p:nvPr>
        </p:nvSpPr>
        <p:spPr>
          <a:xfrm>
            <a:off x="4095806" y="1675328"/>
            <a:ext cx="4000388" cy="1332242"/>
          </a:xfrm>
        </p:spPr>
        <p:txBody>
          <a:bodyPr>
            <a:noAutofit/>
          </a:bodyPr>
          <a:lstStyle>
            <a:lvl1pPr algn="ctr">
              <a:defRPr sz="4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696473" y="3862276"/>
            <a:ext cx="4763716" cy="709724"/>
          </a:xfrm>
        </p:spPr>
        <p:txBody>
          <a:bodyPr anchor="ctr">
            <a:noAutofit/>
          </a:bodyPr>
          <a:lstStyle>
            <a:lvl1pPr marL="0" indent="0" algn="ctr">
              <a:buNone/>
              <a:defRPr sz="2200" i="1">
                <a:solidFill>
                  <a:schemeClr val="bg1"/>
                </a:solidFill>
                <a:latin typeface="+mn-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069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Page Title 3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370304-2217-994C-AAB1-D32CE625EDA7}"/>
              </a:ext>
            </a:extLst>
          </p:cNvPr>
          <p:cNvSpPr/>
          <p:nvPr userDrawn="1"/>
        </p:nvSpPr>
        <p:spPr>
          <a:xfrm>
            <a:off x="542925" y="366523"/>
            <a:ext cx="11125200" cy="6096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E9BDE16-B340-7542-9280-7D4837E5A41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7" name="Text Placeholder 9">
            <a:extLst>
              <a:ext uri="{FF2B5EF4-FFF2-40B4-BE49-F238E27FC236}">
                <a16:creationId xmlns:a16="http://schemas.microsoft.com/office/drawing/2014/main" id="{F3504CB2-C36C-4847-80A6-049FBE75C570}"/>
              </a:ext>
            </a:extLst>
          </p:cNvPr>
          <p:cNvSpPr>
            <a:spLocks noGrp="1"/>
          </p:cNvSpPr>
          <p:nvPr>
            <p:ph type="body" sz="quarter" idx="10" hasCustomPrompt="1"/>
          </p:nvPr>
        </p:nvSpPr>
        <p:spPr>
          <a:xfrm>
            <a:off x="1073623"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9">
            <a:extLst>
              <a:ext uri="{FF2B5EF4-FFF2-40B4-BE49-F238E27FC236}">
                <a16:creationId xmlns:a16="http://schemas.microsoft.com/office/drawing/2014/main" id="{4765BE69-5D34-4B4C-B9F0-4645314AC87E}"/>
              </a:ext>
            </a:extLst>
          </p:cNvPr>
          <p:cNvSpPr>
            <a:spLocks noGrp="1"/>
          </p:cNvSpPr>
          <p:nvPr>
            <p:ph type="body" sz="quarter" idx="11" hasCustomPrompt="1"/>
          </p:nvPr>
        </p:nvSpPr>
        <p:spPr>
          <a:xfrm>
            <a:off x="6226139" y="1874520"/>
            <a:ext cx="4855845"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50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Page Title 4 Slid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A356540-5534-654B-8100-E89AC29DF686}"/>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790507" y="490967"/>
            <a:ext cx="10540101" cy="1211047"/>
          </a:xfrm>
        </p:spPr>
        <p:txBody>
          <a:bodyPr>
            <a:noAutofit/>
          </a:bodyPr>
          <a:lstStyle>
            <a:lvl1pPr marL="0" algn="ctr">
              <a:defRPr sz="57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896643" y="2160676"/>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4" name="Text Placeholder 9"/>
          <p:cNvSpPr>
            <a:spLocks noGrp="1"/>
          </p:cNvSpPr>
          <p:nvPr>
            <p:ph type="body" sz="quarter" idx="22"/>
          </p:nvPr>
        </p:nvSpPr>
        <p:spPr>
          <a:xfrm>
            <a:off x="1896643" y="3557015"/>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5" name="Text Placeholder 9"/>
          <p:cNvSpPr>
            <a:spLocks noGrp="1"/>
          </p:cNvSpPr>
          <p:nvPr>
            <p:ph type="body" sz="quarter" idx="23"/>
          </p:nvPr>
        </p:nvSpPr>
        <p:spPr>
          <a:xfrm>
            <a:off x="1896643" y="4953354"/>
            <a:ext cx="9433965" cy="1042416"/>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6" name="Freeform 7">
            <a:extLst>
              <a:ext uri="{FF2B5EF4-FFF2-40B4-BE49-F238E27FC236}">
                <a16:creationId xmlns:a16="http://schemas.microsoft.com/office/drawing/2014/main" id="{A1AD5348-F4C4-F94E-ABD5-6F64F7656FB3}"/>
              </a:ext>
            </a:extLst>
          </p:cNvPr>
          <p:cNvSpPr>
            <a:spLocks/>
          </p:cNvSpPr>
          <p:nvPr userDrawn="1"/>
        </p:nvSpPr>
        <p:spPr bwMode="auto">
          <a:xfrm>
            <a:off x="790507" y="22469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7" name="Freeform 7">
            <a:extLst>
              <a:ext uri="{FF2B5EF4-FFF2-40B4-BE49-F238E27FC236}">
                <a16:creationId xmlns:a16="http://schemas.microsoft.com/office/drawing/2014/main" id="{E0905B88-AC32-004B-897C-CF7D836D9CCF}"/>
              </a:ext>
            </a:extLst>
          </p:cNvPr>
          <p:cNvSpPr>
            <a:spLocks/>
          </p:cNvSpPr>
          <p:nvPr userDrawn="1"/>
        </p:nvSpPr>
        <p:spPr bwMode="auto">
          <a:xfrm>
            <a:off x="797132" y="5116062"/>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
        <p:nvSpPr>
          <p:cNvPr id="18" name="Freeform 7">
            <a:extLst>
              <a:ext uri="{FF2B5EF4-FFF2-40B4-BE49-F238E27FC236}">
                <a16:creationId xmlns:a16="http://schemas.microsoft.com/office/drawing/2014/main" id="{CFB5491F-FDF0-8A4C-802D-FADA00F43A22}"/>
              </a:ext>
            </a:extLst>
          </p:cNvPr>
          <p:cNvSpPr>
            <a:spLocks/>
          </p:cNvSpPr>
          <p:nvPr userDrawn="1"/>
        </p:nvSpPr>
        <p:spPr bwMode="auto">
          <a:xfrm>
            <a:off x="790508" y="3744465"/>
            <a:ext cx="813006" cy="777100"/>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7799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ge Title 5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69D417-F18D-6C49-B969-D6C8144C4C1B}"/>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202019" y="713340"/>
            <a:ext cx="5485464" cy="1105077"/>
          </a:xfrm>
        </p:spPr>
        <p:txBody>
          <a:bodyPr>
            <a:noAutofit/>
          </a:bodyPr>
          <a:lstStyle>
            <a:lvl1pPr marL="0" algn="l">
              <a:defRPr sz="33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202019" y="1818417"/>
            <a:ext cx="5485464" cy="4413325"/>
          </a:xfrm>
        </p:spPr>
        <p:txBody>
          <a:bodyPr spcCol="182880">
            <a:normAutofit/>
          </a:bodyPr>
          <a:lstStyle>
            <a:lvl1pPr marL="0" indent="0">
              <a:lnSpc>
                <a:spcPct val="100000"/>
              </a:lnSpc>
              <a:buFontTx/>
              <a:buNone/>
              <a:defRPr sz="1600" b="0">
                <a:solidFill>
                  <a:schemeClr val="bg1"/>
                </a:solidFill>
                <a:latin typeface="+mn-lt"/>
                <a:cs typeface="Arial" panose="020B0604020202020204" pitchFamily="34" charset="0"/>
              </a:defRPr>
            </a:lvl1pPr>
            <a:lvl2pPr marL="457200" indent="0">
              <a:lnSpc>
                <a:spcPct val="100000"/>
              </a:lnSpc>
              <a:buFontTx/>
              <a:buNone/>
              <a:defRPr sz="1600" b="0">
                <a:solidFill>
                  <a:schemeClr val="bg1"/>
                </a:solidFill>
                <a:latin typeface="+mn-lt"/>
                <a:cs typeface="Arial" panose="020B0604020202020204" pitchFamily="34" charset="0"/>
              </a:defRPr>
            </a:lvl2pPr>
            <a:lvl3pPr marL="914400" indent="0">
              <a:lnSpc>
                <a:spcPct val="100000"/>
              </a:lnSpc>
              <a:buFontTx/>
              <a:buNone/>
              <a:defRPr sz="1600" b="0">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8" name="Oval 7">
            <a:extLst>
              <a:ext uri="{FF2B5EF4-FFF2-40B4-BE49-F238E27FC236}">
                <a16:creationId xmlns:a16="http://schemas.microsoft.com/office/drawing/2014/main" id="{6C16F715-A360-0847-860D-808D2F0BB9C8}"/>
              </a:ext>
            </a:extLst>
          </p:cNvPr>
          <p:cNvSpPr/>
          <p:nvPr userDrawn="1"/>
        </p:nvSpPr>
        <p:spPr>
          <a:xfrm>
            <a:off x="326679" y="713340"/>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a:extLst>
              <a:ext uri="{FF2B5EF4-FFF2-40B4-BE49-F238E27FC236}">
                <a16:creationId xmlns:a16="http://schemas.microsoft.com/office/drawing/2014/main" id="{07878E07-08CD-9647-8B49-DC09266F23AF}"/>
              </a:ext>
            </a:extLst>
          </p:cNvPr>
          <p:cNvSpPr txBox="1">
            <a:spLocks/>
          </p:cNvSpPr>
          <p:nvPr userDrawn="1"/>
        </p:nvSpPr>
        <p:spPr bwMode="auto">
          <a:xfrm>
            <a:off x="535507" y="2465508"/>
            <a:ext cx="5084618" cy="192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algn="ctr" rtl="0" eaLnBrk="0" fontAlgn="base" hangingPunct="0">
              <a:lnSpc>
                <a:spcPct val="90000"/>
              </a:lnSpc>
              <a:spcBef>
                <a:spcPct val="0"/>
              </a:spcBef>
              <a:spcAft>
                <a:spcPct val="0"/>
              </a:spcAft>
              <a:defRPr sz="3600" b="0"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a:latin typeface="+mj-lt"/>
              </a:rPr>
              <a:t>Click to edit Master title style</a:t>
            </a:r>
            <a:endParaRPr lang="en-US" dirty="0">
              <a:latin typeface="+mj-lt"/>
            </a:endParaRPr>
          </a:p>
        </p:txBody>
      </p:sp>
    </p:spTree>
    <p:extLst>
      <p:ext uri="{BB962C8B-B14F-4D97-AF65-F5344CB8AC3E}">
        <p14:creationId xmlns:p14="http://schemas.microsoft.com/office/powerpoint/2010/main" val="155629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age Title 6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571ED9-AE3B-4846-93C5-82E9047AAD9C}"/>
              </a:ext>
            </a:extLst>
          </p:cNvPr>
          <p:cNvSpPr/>
          <p:nvPr userDrawn="1"/>
        </p:nvSpPr>
        <p:spPr>
          <a:xfrm>
            <a:off x="-1588" y="1815548"/>
            <a:ext cx="12193588" cy="504245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6" name="Text Placeholder 9"/>
          <p:cNvSpPr>
            <a:spLocks noGrp="1"/>
          </p:cNvSpPr>
          <p:nvPr>
            <p:ph type="body" sz="quarter" idx="10"/>
          </p:nvPr>
        </p:nvSpPr>
        <p:spPr>
          <a:xfrm>
            <a:off x="508001"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17" name="Text Placeholder 9"/>
          <p:cNvSpPr>
            <a:spLocks noGrp="1"/>
          </p:cNvSpPr>
          <p:nvPr>
            <p:ph type="body" sz="quarter" idx="11"/>
          </p:nvPr>
        </p:nvSpPr>
        <p:spPr>
          <a:xfrm>
            <a:off x="6298444" y="2199504"/>
            <a:ext cx="5282441" cy="4378718"/>
          </a:xfrm>
        </p:spPr>
        <p:txBody>
          <a:bodyPr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661631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Title 7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31E013-B41B-984B-AD43-2B7B2B37EFA3}"/>
              </a:ext>
            </a:extLst>
          </p:cNvPr>
          <p:cNvSpPr/>
          <p:nvPr userDrawn="1"/>
        </p:nvSpPr>
        <p:spPr>
          <a:xfrm>
            <a:off x="-1588" y="4744278"/>
            <a:ext cx="12193588" cy="1828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928049" y="4839032"/>
            <a:ext cx="10463284" cy="639934"/>
          </a:xfrm>
        </p:spPr>
        <p:txBody>
          <a:bodyPr>
            <a:noAutofit/>
          </a:bodyPr>
          <a:lstStyle>
            <a:lvl1pPr marL="0" algn="l">
              <a:defRPr sz="2800" b="0">
                <a:solidFill>
                  <a:srgbClr val="FFFFFF"/>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928049" y="5478966"/>
            <a:ext cx="10463284" cy="994992"/>
          </a:xfrm>
        </p:spPr>
        <p:txBody>
          <a:bodyPr spcCol="182880">
            <a:normAutofit/>
          </a:bodyPr>
          <a:lstStyle>
            <a:lvl1pPr marL="0" indent="0">
              <a:lnSpc>
                <a:spcPct val="100000"/>
              </a:lnSpc>
              <a:buFontTx/>
              <a:buNone/>
              <a:defRPr sz="1500" b="1">
                <a:solidFill>
                  <a:schemeClr val="bg1"/>
                </a:solidFill>
                <a:latin typeface="+mn-lt"/>
                <a:cs typeface="Arial" panose="020B0604020202020204" pitchFamily="34" charset="0"/>
              </a:defRPr>
            </a:lvl1pPr>
            <a:lvl2pPr marL="457200" indent="0">
              <a:lnSpc>
                <a:spcPct val="100000"/>
              </a:lnSpc>
              <a:buFontTx/>
              <a:buNone/>
              <a:defRPr sz="1500" b="1">
                <a:solidFill>
                  <a:schemeClr val="bg1"/>
                </a:solidFill>
                <a:latin typeface="+mn-lt"/>
                <a:cs typeface="Arial" panose="020B0604020202020204" pitchFamily="34" charset="0"/>
              </a:defRPr>
            </a:lvl2pPr>
            <a:lvl3pPr marL="914400" indent="0">
              <a:lnSpc>
                <a:spcPct val="100000"/>
              </a:lnSpc>
              <a:buFontTx/>
              <a:buNone/>
              <a:defRPr sz="1500" b="1">
                <a:solidFill>
                  <a:schemeClr val="bg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5527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age Title 8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1DF5F82-5C78-6D40-AB3C-3D65963A304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B951C82-72DF-2A49-B5A3-EC29A7C9E0CD}"/>
              </a:ext>
            </a:extLst>
          </p:cNvPr>
          <p:cNvSpPr/>
          <p:nvPr userDrawn="1"/>
        </p:nvSpPr>
        <p:spPr>
          <a:xfrm>
            <a:off x="508000" y="395288"/>
            <a:ext cx="11125200" cy="1490662"/>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17" name="Title 1"/>
          <p:cNvSpPr>
            <a:spLocks noGrp="1"/>
          </p:cNvSpPr>
          <p:nvPr>
            <p:ph type="ctrTitle"/>
          </p:nvPr>
        </p:nvSpPr>
        <p:spPr>
          <a:xfrm>
            <a:off x="838958" y="498158"/>
            <a:ext cx="10463284" cy="639934"/>
          </a:xfrm>
        </p:spPr>
        <p:txBody>
          <a:bodyPr>
            <a:noAutofit/>
          </a:bodyPr>
          <a:lstStyle>
            <a:lvl1pPr marL="0" algn="l">
              <a:defRPr sz="36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8" name="Text Placeholder 9"/>
          <p:cNvSpPr>
            <a:spLocks noGrp="1"/>
          </p:cNvSpPr>
          <p:nvPr>
            <p:ph type="body" sz="quarter" idx="10" hasCustomPrompt="1"/>
          </p:nvPr>
        </p:nvSpPr>
        <p:spPr>
          <a:xfrm>
            <a:off x="838958" y="1325880"/>
            <a:ext cx="10463284" cy="560070"/>
          </a:xfrm>
        </p:spPr>
        <p:txBody>
          <a:bodyPr spcCol="182880">
            <a:normAutofit/>
          </a:bodyPr>
          <a:lstStyle>
            <a:lvl1pPr marL="0" indent="0">
              <a:lnSpc>
                <a:spcPct val="100000"/>
              </a:lnSpc>
              <a:buFontTx/>
              <a:buNone/>
              <a:defRPr sz="1500" b="1">
                <a:solidFill>
                  <a:schemeClr val="tx1"/>
                </a:solidFill>
                <a:latin typeface="+mn-lt"/>
                <a:cs typeface="Arial" panose="020B0604020202020204" pitchFamily="34" charset="0"/>
              </a:defRPr>
            </a:lvl1pPr>
            <a:lvl2pPr marL="457200" indent="0">
              <a:lnSpc>
                <a:spcPct val="100000"/>
              </a:lnSpc>
              <a:buFontTx/>
              <a:buNone/>
              <a:defRPr sz="1300" b="1">
                <a:solidFill>
                  <a:schemeClr val="tx1"/>
                </a:solidFill>
                <a:latin typeface="+mn-lt"/>
                <a:cs typeface="Arial" panose="020B0604020202020204" pitchFamily="34" charset="0"/>
              </a:defRPr>
            </a:lvl2pPr>
            <a:lvl3pPr marL="914400" indent="0">
              <a:lnSpc>
                <a:spcPct val="100000"/>
              </a:lnSpc>
              <a:buFontTx/>
              <a:buNone/>
              <a:defRPr sz="1300" b="1">
                <a:solidFill>
                  <a:schemeClr val="tx1"/>
                </a:solidFill>
                <a:latin typeface="+mn-lt"/>
                <a:cs typeface="Arial" panose="020B0604020202020204" pitchFamily="34" charset="0"/>
              </a:defRPr>
            </a:lvl3pPr>
            <a:lvl4pPr marL="1371600" indent="0">
              <a:lnSpc>
                <a:spcPct val="100000"/>
              </a:lnSpc>
              <a:buFontTx/>
              <a:buNone/>
              <a:defRPr sz="1300" b="1">
                <a:solidFill>
                  <a:srgbClr val="FFFFFF"/>
                </a:solidFill>
                <a:latin typeface="Cantarell" panose="02000603000000000000" pitchFamily="2" charset="0"/>
              </a:defRPr>
            </a:lvl4pPr>
            <a:lvl5pPr marL="1828800" indent="0">
              <a:lnSpc>
                <a:spcPct val="100000"/>
              </a:lnSpc>
              <a:buFontTx/>
              <a:buNone/>
              <a:defRPr sz="1300" b="1">
                <a:solidFill>
                  <a:srgbClr val="FFFFFF"/>
                </a:solidFill>
                <a:latin typeface="Cantarell" panose="02000603000000000000" pitchFamily="2" charset="0"/>
              </a:defRPr>
            </a:lvl5pPr>
          </a:lstStyle>
          <a:p>
            <a:pPr lvl="0"/>
            <a:r>
              <a:rPr lang="en-US" dirty="0"/>
              <a:t>Click to edit Master text styles</a:t>
            </a:r>
          </a:p>
        </p:txBody>
      </p:sp>
      <p:sp>
        <p:nvSpPr>
          <p:cNvPr id="14" name="Text Placeholder 9">
            <a:extLst>
              <a:ext uri="{FF2B5EF4-FFF2-40B4-BE49-F238E27FC236}">
                <a16:creationId xmlns:a16="http://schemas.microsoft.com/office/drawing/2014/main" id="{09FB5047-670B-204B-9026-3840CD2AE388}"/>
              </a:ext>
            </a:extLst>
          </p:cNvPr>
          <p:cNvSpPr>
            <a:spLocks noGrp="1"/>
          </p:cNvSpPr>
          <p:nvPr>
            <p:ph type="body" sz="quarter" idx="11"/>
          </p:nvPr>
        </p:nvSpPr>
        <p:spPr>
          <a:xfrm>
            <a:off x="508000" y="2281238"/>
            <a:ext cx="11125200" cy="4344849"/>
          </a:xfrm>
        </p:spPr>
        <p:txBody>
          <a:bodyPr numCol="3" spcCol="182880">
            <a:normAutofit/>
          </a:bodyPr>
          <a:lstStyle>
            <a:lvl1pPr marL="0" indent="0">
              <a:lnSpc>
                <a:spcPct val="100000"/>
              </a:lnSpc>
              <a:buFontTx/>
              <a:buNone/>
              <a:defRPr sz="1400" b="1">
                <a:solidFill>
                  <a:schemeClr val="bg1"/>
                </a:solidFill>
                <a:latin typeface="+mn-lt"/>
                <a:cs typeface="Arial" panose="020B0604020202020204" pitchFamily="34" charset="0"/>
              </a:defRPr>
            </a:lvl1pPr>
            <a:lvl2pPr marL="457200" indent="0">
              <a:lnSpc>
                <a:spcPct val="100000"/>
              </a:lnSpc>
              <a:buFontTx/>
              <a:buNone/>
              <a:defRPr sz="1400" b="1">
                <a:solidFill>
                  <a:schemeClr val="bg1"/>
                </a:solidFill>
                <a:latin typeface="+mn-lt"/>
                <a:cs typeface="Arial" panose="020B0604020202020204" pitchFamily="34" charset="0"/>
              </a:defRPr>
            </a:lvl2pPr>
            <a:lvl3pPr marL="914400" indent="0">
              <a:lnSpc>
                <a:spcPct val="100000"/>
              </a:lnSpc>
              <a:buFontTx/>
              <a:buNone/>
              <a:defRPr sz="1400" b="1">
                <a:solidFill>
                  <a:schemeClr val="bg1"/>
                </a:solidFill>
                <a:latin typeface="+mn-lt"/>
                <a:cs typeface="Arial" panose="020B0604020202020204" pitchFamily="34" charset="0"/>
              </a:defRPr>
            </a:lvl3pPr>
            <a:lvl4pPr marL="1371600" indent="0">
              <a:lnSpc>
                <a:spcPct val="100000"/>
              </a:lnSpc>
              <a:buFontTx/>
              <a:buNone/>
              <a:defRPr sz="1400" b="1">
                <a:solidFill>
                  <a:schemeClr val="bg1"/>
                </a:solidFill>
                <a:latin typeface="+mn-lt"/>
                <a:cs typeface="Arial" panose="020B0604020202020204" pitchFamily="34" charset="0"/>
              </a:defRPr>
            </a:lvl4pPr>
            <a:lvl5pPr marL="1828800" indent="0">
              <a:lnSpc>
                <a:spcPct val="100000"/>
              </a:lnSpc>
              <a:buFontTx/>
              <a:buNone/>
              <a:defRPr sz="14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0952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age Title 9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BB01454-0EF0-ED43-8FC4-DDF0AE387F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508000" y="383385"/>
            <a:ext cx="11190288" cy="1244600"/>
          </a:xfrm>
          <a:prstGeom prst="rect">
            <a:avLst/>
          </a:prstGeom>
        </p:spPr>
      </p:pic>
      <p:sp>
        <p:nvSpPr>
          <p:cNvPr id="12" name="Rectangle 11">
            <a:extLst>
              <a:ext uri="{FF2B5EF4-FFF2-40B4-BE49-F238E27FC236}">
                <a16:creationId xmlns:a16="http://schemas.microsoft.com/office/drawing/2014/main" id="{829EE19E-03B3-3244-A564-A13444E9B068}"/>
              </a:ext>
            </a:extLst>
          </p:cNvPr>
          <p:cNvSpPr/>
          <p:nvPr userDrawn="1"/>
        </p:nvSpPr>
        <p:spPr>
          <a:xfrm>
            <a:off x="508000" y="383385"/>
            <a:ext cx="11190288" cy="12446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84D7908-4F41-DB49-A512-6EC3A76D51F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508000" y="1828422"/>
            <a:ext cx="11190288" cy="4749800"/>
          </a:xfrm>
          <a:prstGeom prst="rect">
            <a:avLst/>
          </a:prstGeom>
        </p:spPr>
      </p:pic>
      <p:sp>
        <p:nvSpPr>
          <p:cNvPr id="9" name="Rectangle 8">
            <a:extLst>
              <a:ext uri="{FF2B5EF4-FFF2-40B4-BE49-F238E27FC236}">
                <a16:creationId xmlns:a16="http://schemas.microsoft.com/office/drawing/2014/main" id="{B7F8FC67-3458-454E-BB5F-7817F383506A}"/>
              </a:ext>
            </a:extLst>
          </p:cNvPr>
          <p:cNvSpPr/>
          <p:nvPr userDrawn="1"/>
        </p:nvSpPr>
        <p:spPr>
          <a:xfrm>
            <a:off x="508000" y="1828422"/>
            <a:ext cx="11190288" cy="47498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014249"/>
            <a:ext cx="4716817"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014249"/>
            <a:ext cx="4874524" cy="4563973"/>
          </a:xfrm>
        </p:spPr>
        <p:txBody>
          <a:bodyPr spcCol="182880">
            <a:normAutofit/>
          </a:bodyPr>
          <a:lstStyle>
            <a:lvl1pPr marL="0" indent="0">
              <a:lnSpc>
                <a:spcPct val="100000"/>
              </a:lnSpc>
              <a:buFontTx/>
              <a:buNone/>
              <a:defRPr sz="1300" b="1">
                <a:solidFill>
                  <a:schemeClr val="bg1"/>
                </a:solidFill>
                <a:latin typeface="+mn-lt"/>
                <a:cs typeface="Arial" panose="020B0604020202020204" pitchFamily="34" charset="0"/>
              </a:defRPr>
            </a:lvl1pPr>
            <a:lvl2pPr marL="457200" indent="0">
              <a:lnSpc>
                <a:spcPct val="100000"/>
              </a:lnSpc>
              <a:buFontTx/>
              <a:buNone/>
              <a:defRPr sz="1300" b="1">
                <a:solidFill>
                  <a:schemeClr val="bg1"/>
                </a:solidFill>
                <a:latin typeface="+mn-lt"/>
                <a:cs typeface="Arial" panose="020B0604020202020204" pitchFamily="34" charset="0"/>
              </a:defRPr>
            </a:lvl2pPr>
            <a:lvl3pPr marL="914400" indent="0">
              <a:lnSpc>
                <a:spcPct val="100000"/>
              </a:lnSpc>
              <a:buFontTx/>
              <a:buNone/>
              <a:defRPr sz="1300" b="1">
                <a:solidFill>
                  <a:schemeClr val="bg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4047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age Title 10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8F3F5FF-ADC8-E741-9DB1-F1231DA3E319}"/>
              </a:ext>
            </a:extLst>
          </p:cNvPr>
          <p:cNvSpPr/>
          <p:nvPr userDrawn="1"/>
        </p:nvSpPr>
        <p:spPr>
          <a:xfrm>
            <a:off x="1" y="377209"/>
            <a:ext cx="12192000" cy="138927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3BACA43-6442-844D-A783-F674F6A846F3}"/>
              </a:ext>
            </a:extLst>
          </p:cNvPr>
          <p:cNvSpPr/>
          <p:nvPr userDrawn="1"/>
        </p:nvSpPr>
        <p:spPr>
          <a:xfrm>
            <a:off x="508000" y="2162175"/>
            <a:ext cx="11125200" cy="4306888"/>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2" name="Title 1"/>
          <p:cNvSpPr>
            <a:spLocks noGrp="1"/>
          </p:cNvSpPr>
          <p:nvPr>
            <p:ph type="ctrTitle"/>
          </p:nvPr>
        </p:nvSpPr>
        <p:spPr>
          <a:xfrm>
            <a:off x="508000" y="786013"/>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9"/>
          <p:cNvSpPr>
            <a:spLocks noGrp="1"/>
          </p:cNvSpPr>
          <p:nvPr>
            <p:ph type="body" sz="quarter" idx="10"/>
          </p:nvPr>
        </p:nvSpPr>
        <p:spPr>
          <a:xfrm>
            <a:off x="1073625" y="2415654"/>
            <a:ext cx="4716817"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
        <p:nvSpPr>
          <p:cNvPr id="24" name="Text Placeholder 9"/>
          <p:cNvSpPr>
            <a:spLocks noGrp="1"/>
          </p:cNvSpPr>
          <p:nvPr>
            <p:ph type="body" sz="quarter" idx="11"/>
          </p:nvPr>
        </p:nvSpPr>
        <p:spPr>
          <a:xfrm>
            <a:off x="6298443" y="2415654"/>
            <a:ext cx="4874524" cy="4053625"/>
          </a:xfrm>
        </p:spPr>
        <p:txBody>
          <a:bodyPr spcCol="182880">
            <a:normAutofit/>
          </a:bodyPr>
          <a:lstStyle>
            <a:lvl1pPr marL="0" indent="0">
              <a:lnSpc>
                <a:spcPct val="100000"/>
              </a:lnSpc>
              <a:buFontTx/>
              <a:buNone/>
              <a:defRPr sz="1600" b="1">
                <a:solidFill>
                  <a:schemeClr val="tx1"/>
                </a:solidFill>
                <a:latin typeface="+mn-lt"/>
                <a:cs typeface="Arial" panose="020B0604020202020204" pitchFamily="34" charset="0"/>
              </a:defRPr>
            </a:lvl1pPr>
            <a:lvl2pPr marL="457200" indent="0">
              <a:lnSpc>
                <a:spcPct val="100000"/>
              </a:lnSpc>
              <a:buFontTx/>
              <a:buNone/>
              <a:defRPr sz="1600" b="1">
                <a:solidFill>
                  <a:schemeClr val="tx1"/>
                </a:solidFill>
                <a:latin typeface="+mn-lt"/>
                <a:cs typeface="Arial" panose="020B0604020202020204" pitchFamily="34" charset="0"/>
              </a:defRPr>
            </a:lvl2pPr>
            <a:lvl3pPr marL="914400" indent="0">
              <a:lnSpc>
                <a:spcPct val="100000"/>
              </a:lnSpc>
              <a:buFontTx/>
              <a:buNone/>
              <a:defRPr sz="1600" b="1">
                <a:solidFill>
                  <a:schemeClr val="tx1"/>
                </a:solidFill>
                <a:latin typeface="+mn-lt"/>
                <a:cs typeface="Arial" panose="020B0604020202020204" pitchFamily="34" charset="0"/>
              </a:defRPr>
            </a:lvl3pPr>
            <a:lvl4pPr marL="1371600" indent="0">
              <a:lnSpc>
                <a:spcPct val="100000"/>
              </a:lnSpc>
              <a:buFontTx/>
              <a:buNone/>
              <a:defRPr sz="1600" b="1">
                <a:solidFill>
                  <a:srgbClr val="FFFFFF"/>
                </a:solidFill>
                <a:latin typeface="Cantarell" panose="02000603000000000000" pitchFamily="2" charset="0"/>
              </a:defRPr>
            </a:lvl4pPr>
            <a:lvl5pPr marL="1828800" indent="0">
              <a:lnSpc>
                <a:spcPct val="100000"/>
              </a:lnSpc>
              <a:buFontTx/>
              <a:buNone/>
              <a:defRPr sz="1600" b="1">
                <a:solidFill>
                  <a:srgbClr val="FFFFFF"/>
                </a:solidFill>
                <a:latin typeface="Cantarell" panose="02000603000000000000" pitchFamily="2"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7753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ycle / Process Option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5A83B2-B368-0B40-A418-5F9BD277AAA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746"/>
          <a:stretch/>
        </p:blipFill>
        <p:spPr>
          <a:xfrm>
            <a:off x="0" y="1105397"/>
            <a:ext cx="12892558" cy="5752603"/>
          </a:xfrm>
          <a:prstGeom prst="rect">
            <a:avLst/>
          </a:prstGeom>
        </p:spPr>
      </p:pic>
      <p:sp>
        <p:nvSpPr>
          <p:cNvPr id="8" name="Oval 7">
            <a:extLst>
              <a:ext uri="{FF2B5EF4-FFF2-40B4-BE49-F238E27FC236}">
                <a16:creationId xmlns:a16="http://schemas.microsoft.com/office/drawing/2014/main" id="{3F211676-FA4B-9041-A1CD-960DCA3377DC}"/>
              </a:ext>
            </a:extLst>
          </p:cNvPr>
          <p:cNvSpPr/>
          <p:nvPr userDrawn="1"/>
        </p:nvSpPr>
        <p:spPr>
          <a:xfrm>
            <a:off x="4683989" y="1341347"/>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33400" y="187294"/>
            <a:ext cx="11125200" cy="899190"/>
          </a:xfrm>
        </p:spPr>
        <p:txBody>
          <a:bodyPr>
            <a:noAutofit/>
          </a:bodyPr>
          <a:lstStyle>
            <a:lvl1pPr marL="0" algn="ctr">
              <a:defRPr sz="52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4865148" y="2058296"/>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1" name="Oval 30">
            <a:extLst>
              <a:ext uri="{FF2B5EF4-FFF2-40B4-BE49-F238E27FC236}">
                <a16:creationId xmlns:a16="http://schemas.microsoft.com/office/drawing/2014/main" id="{178544B6-2101-744E-835F-174F541F2D2B}"/>
              </a:ext>
            </a:extLst>
          </p:cNvPr>
          <p:cNvSpPr/>
          <p:nvPr userDrawn="1"/>
        </p:nvSpPr>
        <p:spPr>
          <a:xfrm>
            <a:off x="6797522"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35" name="Text Placeholder 4">
            <a:extLst>
              <a:ext uri="{FF2B5EF4-FFF2-40B4-BE49-F238E27FC236}">
                <a16:creationId xmlns:a16="http://schemas.microsoft.com/office/drawing/2014/main" id="{97005381-244B-DC45-9BF9-126B17A9581F}"/>
              </a:ext>
            </a:extLst>
          </p:cNvPr>
          <p:cNvSpPr>
            <a:spLocks noGrp="1"/>
          </p:cNvSpPr>
          <p:nvPr>
            <p:ph type="body" sz="quarter" idx="17"/>
          </p:nvPr>
        </p:nvSpPr>
        <p:spPr>
          <a:xfrm>
            <a:off x="6979118"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6357D1C3-09E4-A844-8278-E6598936708A}"/>
              </a:ext>
            </a:extLst>
          </p:cNvPr>
          <p:cNvSpPr/>
          <p:nvPr userDrawn="1"/>
        </p:nvSpPr>
        <p:spPr>
          <a:xfrm>
            <a:off x="2695658" y="3848963"/>
            <a:ext cx="2813970" cy="273823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fontAlgn="auto" hangingPunct="1">
              <a:spcBef>
                <a:spcPts val="0"/>
              </a:spcBef>
              <a:spcAft>
                <a:spcPts val="0"/>
              </a:spcAft>
              <a:defRPr/>
            </a:pPr>
            <a:endParaRPr lang="en-US" sz="14500" dirty="0">
              <a:solidFill>
                <a:schemeClr val="bg1"/>
              </a:solidFill>
              <a:latin typeface="Arial" panose="020B0604020202020204" pitchFamily="34" charset="0"/>
              <a:cs typeface="Arial" panose="020B0604020202020204" pitchFamily="34" charset="0"/>
            </a:endParaRPr>
          </a:p>
        </p:txBody>
      </p:sp>
      <p:sp>
        <p:nvSpPr>
          <p:cNvPr id="40" name="Text Placeholder 4">
            <a:extLst>
              <a:ext uri="{FF2B5EF4-FFF2-40B4-BE49-F238E27FC236}">
                <a16:creationId xmlns:a16="http://schemas.microsoft.com/office/drawing/2014/main" id="{C09C843D-49F7-0840-8A34-82843E1E67DB}"/>
              </a:ext>
            </a:extLst>
          </p:cNvPr>
          <p:cNvSpPr>
            <a:spLocks noGrp="1"/>
          </p:cNvSpPr>
          <p:nvPr>
            <p:ph type="body" sz="quarter" idx="18"/>
          </p:nvPr>
        </p:nvSpPr>
        <p:spPr>
          <a:xfrm>
            <a:off x="2877254" y="4530989"/>
            <a:ext cx="2451652" cy="1280214"/>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 name="Bent-Up Arrow 4">
            <a:extLst>
              <a:ext uri="{FF2B5EF4-FFF2-40B4-BE49-F238E27FC236}">
                <a16:creationId xmlns:a16="http://schemas.microsoft.com/office/drawing/2014/main" id="{7C42AE4F-27C7-CB45-8089-3333B75812F1}"/>
              </a:ext>
            </a:extLst>
          </p:cNvPr>
          <p:cNvSpPr/>
          <p:nvPr userDrawn="1"/>
        </p:nvSpPr>
        <p:spPr>
          <a:xfrm rot="5400000" flipH="1">
            <a:off x="3543096" y="2552325"/>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1" name="Bent-Up Arrow 40">
            <a:extLst>
              <a:ext uri="{FF2B5EF4-FFF2-40B4-BE49-F238E27FC236}">
                <a16:creationId xmlns:a16="http://schemas.microsoft.com/office/drawing/2014/main" id="{65F4C381-0E10-AB4F-AF60-5163B074CD4D}"/>
              </a:ext>
            </a:extLst>
          </p:cNvPr>
          <p:cNvSpPr/>
          <p:nvPr userDrawn="1"/>
        </p:nvSpPr>
        <p:spPr>
          <a:xfrm rot="16200000" flipH="1">
            <a:off x="5886995" y="5785776"/>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sp>
        <p:nvSpPr>
          <p:cNvPr id="42" name="Bent-Up Arrow 41">
            <a:extLst>
              <a:ext uri="{FF2B5EF4-FFF2-40B4-BE49-F238E27FC236}">
                <a16:creationId xmlns:a16="http://schemas.microsoft.com/office/drawing/2014/main" id="{5C84F4BD-51E1-8246-8852-8BA7E226732A}"/>
              </a:ext>
            </a:extLst>
          </p:cNvPr>
          <p:cNvSpPr/>
          <p:nvPr userDrawn="1"/>
        </p:nvSpPr>
        <p:spPr>
          <a:xfrm rot="10800000" flipH="1">
            <a:off x="8122182" y="2698404"/>
            <a:ext cx="603539" cy="895696"/>
          </a:xfrm>
          <a:prstGeom prst="ben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313D01B5-0B7D-8E46-8321-BD7B64948062}"/>
              </a:ext>
            </a:extLst>
          </p:cNvPr>
          <p:cNvGrpSpPr/>
          <p:nvPr userDrawn="1"/>
        </p:nvGrpSpPr>
        <p:grpSpPr>
          <a:xfrm>
            <a:off x="5850778" y="3507604"/>
            <a:ext cx="480391" cy="134938"/>
            <a:chOff x="5888659" y="3441700"/>
            <a:chExt cx="480391" cy="134938"/>
          </a:xfrm>
        </p:grpSpPr>
        <p:sp>
          <p:nvSpPr>
            <p:cNvPr id="9" name="Oval 8">
              <a:extLst>
                <a:ext uri="{FF2B5EF4-FFF2-40B4-BE49-F238E27FC236}">
                  <a16:creationId xmlns:a16="http://schemas.microsoft.com/office/drawing/2014/main" id="{1BB957DD-57EF-3645-AC81-D688F5E9A952}"/>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A8CBBAEA-8418-EC4D-8B49-B19FEE94429E}"/>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3DAC8E92-114B-A74E-AF32-B30E816D7201}"/>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1EFA2363-C6CD-C948-B67D-C716CB9BC11B}"/>
              </a:ext>
            </a:extLst>
          </p:cNvPr>
          <p:cNvGrpSpPr/>
          <p:nvPr userDrawn="1"/>
        </p:nvGrpSpPr>
        <p:grpSpPr>
          <a:xfrm>
            <a:off x="3862447" y="5986132"/>
            <a:ext cx="480391" cy="134938"/>
            <a:chOff x="5888659" y="3441700"/>
            <a:chExt cx="480391" cy="134938"/>
          </a:xfrm>
        </p:grpSpPr>
        <p:sp>
          <p:nvSpPr>
            <p:cNvPr id="25" name="Oval 24">
              <a:extLst>
                <a:ext uri="{FF2B5EF4-FFF2-40B4-BE49-F238E27FC236}">
                  <a16:creationId xmlns:a16="http://schemas.microsoft.com/office/drawing/2014/main" id="{D6A33278-33DB-294A-9D29-8CA55703E413}"/>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6" name="Oval 25">
              <a:extLst>
                <a:ext uri="{FF2B5EF4-FFF2-40B4-BE49-F238E27FC236}">
                  <a16:creationId xmlns:a16="http://schemas.microsoft.com/office/drawing/2014/main" id="{96CCED25-4B9C-A846-88FF-A3DAD428E54D}"/>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50C21DF1-10B1-CF49-81EA-733CF27F45C2}"/>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3B40EC5-5E19-B34C-B4CF-C42A1AC1186A}"/>
              </a:ext>
            </a:extLst>
          </p:cNvPr>
          <p:cNvGrpSpPr/>
          <p:nvPr userDrawn="1"/>
        </p:nvGrpSpPr>
        <p:grpSpPr>
          <a:xfrm>
            <a:off x="7964311" y="5986132"/>
            <a:ext cx="480391" cy="134938"/>
            <a:chOff x="5888659" y="3441700"/>
            <a:chExt cx="480391" cy="134938"/>
          </a:xfrm>
        </p:grpSpPr>
        <p:sp>
          <p:nvSpPr>
            <p:cNvPr id="29" name="Oval 28">
              <a:extLst>
                <a:ext uri="{FF2B5EF4-FFF2-40B4-BE49-F238E27FC236}">
                  <a16:creationId xmlns:a16="http://schemas.microsoft.com/office/drawing/2014/main" id="{001502CE-1988-8047-9CD1-BFBC4457C00B}"/>
                </a:ext>
              </a:extLst>
            </p:cNvPr>
            <p:cNvSpPr/>
            <p:nvPr userDrawn="1"/>
          </p:nvSpPr>
          <p:spPr>
            <a:xfrm>
              <a:off x="6060109" y="3441700"/>
              <a:ext cx="137492"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30" name="Oval 29">
              <a:extLst>
                <a:ext uri="{FF2B5EF4-FFF2-40B4-BE49-F238E27FC236}">
                  <a16:creationId xmlns:a16="http://schemas.microsoft.com/office/drawing/2014/main" id="{9D35D92F-6265-F746-B463-BA32A94307BB}"/>
                </a:ext>
              </a:extLst>
            </p:cNvPr>
            <p:cNvSpPr/>
            <p:nvPr userDrawn="1"/>
          </p:nvSpPr>
          <p:spPr>
            <a:xfrm>
              <a:off x="6234734"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EF6CC73E-2080-3F4C-9152-0411336792C5}"/>
                </a:ext>
              </a:extLst>
            </p:cNvPr>
            <p:cNvSpPr/>
            <p:nvPr userDrawn="1"/>
          </p:nvSpPr>
          <p:spPr>
            <a:xfrm>
              <a:off x="5888659" y="3441700"/>
              <a:ext cx="134316" cy="134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5400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500" fill="hold"/>
                                        <p:tgtEl>
                                          <p:spTgt spid="36"/>
                                        </p:tgtEl>
                                        <p:attrNameLst>
                                          <p:attrName>ppt_w</p:attrName>
                                        </p:attrNameLst>
                                      </p:cBhvr>
                                      <p:tavLst>
                                        <p:tav tm="0">
                                          <p:val>
                                            <p:fltVal val="0"/>
                                          </p:val>
                                        </p:tav>
                                        <p:tav tm="100000">
                                          <p:val>
                                            <p:strVal val="#ppt_w"/>
                                          </p:val>
                                        </p:tav>
                                      </p:tavLst>
                                    </p:anim>
                                    <p:anim calcmode="lin" valueType="num">
                                      <p:cBhvr>
                                        <p:cTn id="18" dur="500" fill="hold"/>
                                        <p:tgtEl>
                                          <p:spTgt spid="36"/>
                                        </p:tgtEl>
                                        <p:attrNameLst>
                                          <p:attrName>ppt_h</p:attrName>
                                        </p:attrNameLst>
                                      </p:cBhvr>
                                      <p:tavLst>
                                        <p:tav tm="0">
                                          <p:val>
                                            <p:fltVal val="0"/>
                                          </p:val>
                                        </p:tav>
                                        <p:tav tm="100000">
                                          <p:val>
                                            <p:strVal val="#ppt_h"/>
                                          </p:val>
                                        </p:tav>
                                      </p:tavLst>
                                    </p:anim>
                                    <p:animEffect transition="in" filter="fade">
                                      <p:cBhvr>
                                        <p:cTn id="1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animBg="1"/>
      <p:bldP spid="3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Slide Option 1">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D856B2B-578E-5744-BC86-72C6E0CDE008}"/>
              </a:ext>
            </a:extLst>
          </p:cNvPr>
          <p:cNvSpPr/>
          <p:nvPr userDrawn="1"/>
        </p:nvSpPr>
        <p:spPr>
          <a:xfrm>
            <a:off x="-1588" y="13252"/>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8B24191-1F6B-E34A-BF32-8BDC797C5DCF}"/>
              </a:ext>
            </a:extLst>
          </p:cNvPr>
          <p:cNvSpPr/>
          <p:nvPr userDrawn="1"/>
        </p:nvSpPr>
        <p:spPr>
          <a:xfrm>
            <a:off x="508000"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42AF578D-49C5-6541-BFD4-97DE1E3F01F6}"/>
              </a:ext>
            </a:extLst>
          </p:cNvPr>
          <p:cNvSpPr/>
          <p:nvPr userDrawn="1"/>
        </p:nvSpPr>
        <p:spPr>
          <a:xfrm>
            <a:off x="4389886" y="4440437"/>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FF82F957-D9E9-B74C-A1D2-5E8B04D09658}"/>
              </a:ext>
            </a:extLst>
          </p:cNvPr>
          <p:cNvSpPr/>
          <p:nvPr userDrawn="1"/>
        </p:nvSpPr>
        <p:spPr>
          <a:xfrm>
            <a:off x="507999" y="2070195"/>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A5DE6B86-7B9E-1049-9DC7-40F2A18FEBE1}"/>
              </a:ext>
            </a:extLst>
          </p:cNvPr>
          <p:cNvSpPr/>
          <p:nvPr userDrawn="1"/>
        </p:nvSpPr>
        <p:spPr>
          <a:xfrm>
            <a:off x="436626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38284D0E-9C8D-014C-BAB0-E537B337F35B}"/>
              </a:ext>
            </a:extLst>
          </p:cNvPr>
          <p:cNvSpPr/>
          <p:nvPr userDrawn="1"/>
        </p:nvSpPr>
        <p:spPr>
          <a:xfrm>
            <a:off x="8195056" y="2090043"/>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A533F0CE-36C5-FA4B-9BED-B9B707F8BFFD}"/>
              </a:ext>
            </a:extLst>
          </p:cNvPr>
          <p:cNvSpPr/>
          <p:nvPr userDrawn="1"/>
        </p:nvSpPr>
        <p:spPr>
          <a:xfrm>
            <a:off x="8180199" y="4411552"/>
            <a:ext cx="3361445" cy="20286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tx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7" name="Text Placeholder 4"/>
          <p:cNvSpPr>
            <a:spLocks noGrp="1"/>
          </p:cNvSpPr>
          <p:nvPr>
            <p:ph type="body" sz="quarter" idx="16"/>
          </p:nvPr>
        </p:nvSpPr>
        <p:spPr>
          <a:xfrm>
            <a:off x="539576" y="20727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8" name="Text Placeholder 4"/>
          <p:cNvSpPr>
            <a:spLocks noGrp="1"/>
          </p:cNvSpPr>
          <p:nvPr>
            <p:ph type="body" sz="quarter" idx="17"/>
          </p:nvPr>
        </p:nvSpPr>
        <p:spPr>
          <a:xfrm>
            <a:off x="4428245" y="2092637"/>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p:cNvSpPr>
            <a:spLocks noGrp="1"/>
          </p:cNvSpPr>
          <p:nvPr>
            <p:ph type="body" sz="quarter" idx="18"/>
          </p:nvPr>
        </p:nvSpPr>
        <p:spPr>
          <a:xfrm>
            <a:off x="8256915" y="2105319"/>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0" name="Text Placeholder 4"/>
          <p:cNvSpPr>
            <a:spLocks noGrp="1"/>
          </p:cNvSpPr>
          <p:nvPr>
            <p:ph type="body" sz="quarter" idx="19"/>
          </p:nvPr>
        </p:nvSpPr>
        <p:spPr>
          <a:xfrm>
            <a:off x="539576" y="4420589"/>
            <a:ext cx="3253153"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p:cNvSpPr>
            <a:spLocks noGrp="1"/>
          </p:cNvSpPr>
          <p:nvPr>
            <p:ph type="body" sz="quarter" idx="20"/>
          </p:nvPr>
        </p:nvSpPr>
        <p:spPr>
          <a:xfrm>
            <a:off x="4466594" y="4443031"/>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2" name="Text Placeholder 4"/>
          <p:cNvSpPr>
            <a:spLocks noGrp="1"/>
          </p:cNvSpPr>
          <p:nvPr>
            <p:ph type="body" sz="quarter" idx="21"/>
          </p:nvPr>
        </p:nvSpPr>
        <p:spPr>
          <a:xfrm>
            <a:off x="8256915" y="4398870"/>
            <a:ext cx="3208011" cy="2026032"/>
          </a:xfrm>
        </p:spPr>
        <p:txBody>
          <a:bodyPr anchor="ctr">
            <a:noAutofit/>
          </a:bodyPr>
          <a:lstStyle>
            <a:lvl1pPr marL="0" indent="0" algn="ctr">
              <a:spcBef>
                <a:spcPts val="0"/>
              </a:spcBef>
              <a:buFontTx/>
              <a:buNone/>
              <a:defRPr sz="17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06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down)">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5" grpId="0" animBg="1"/>
      <p:bldP spid="27" grpId="0" animBg="1"/>
      <p:bldP spid="28" grpId="0" animBg="1"/>
      <p:bldP spid="29"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Outline Slide Option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183CF7-6CD8-3441-9A59-3867AE608C2B}"/>
              </a:ext>
            </a:extLst>
          </p:cNvPr>
          <p:cNvSpPr/>
          <p:nvPr userDrawn="1"/>
        </p:nvSpPr>
        <p:spPr>
          <a:xfrm>
            <a:off x="541338" y="390525"/>
            <a:ext cx="11125200" cy="60975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96CE3C0D-1B0D-3240-98E1-7C9A277F7935}"/>
              </a:ext>
            </a:extLst>
          </p:cNvPr>
          <p:cNvSpPr/>
          <p:nvPr userDrawn="1"/>
        </p:nvSpPr>
        <p:spPr>
          <a:xfrm>
            <a:off x="3503613" y="2833688"/>
            <a:ext cx="60325"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Oval 10">
            <a:extLst>
              <a:ext uri="{FF2B5EF4-FFF2-40B4-BE49-F238E27FC236}">
                <a16:creationId xmlns:a16="http://schemas.microsoft.com/office/drawing/2014/main" id="{00A5CAE6-CBA2-FC49-82F7-D847EBE3EA63}"/>
              </a:ext>
            </a:extLst>
          </p:cNvPr>
          <p:cNvSpPr/>
          <p:nvPr userDrawn="1"/>
        </p:nvSpPr>
        <p:spPr>
          <a:xfrm>
            <a:off x="3606800" y="2833688"/>
            <a:ext cx="61913"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a:extLst>
              <a:ext uri="{FF2B5EF4-FFF2-40B4-BE49-F238E27FC236}">
                <a16:creationId xmlns:a16="http://schemas.microsoft.com/office/drawing/2014/main" id="{C706A284-BA80-5F45-9123-71EE52CAA741}"/>
              </a:ext>
            </a:extLst>
          </p:cNvPr>
          <p:cNvSpPr/>
          <p:nvPr userDrawn="1"/>
        </p:nvSpPr>
        <p:spPr>
          <a:xfrm>
            <a:off x="3397250" y="2833688"/>
            <a:ext cx="61913"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882EC0BD-2A54-9944-8ACD-EB06ED78EF06}"/>
              </a:ext>
            </a:extLst>
          </p:cNvPr>
          <p:cNvSpPr/>
          <p:nvPr userDrawn="1"/>
        </p:nvSpPr>
        <p:spPr>
          <a:xfrm>
            <a:off x="6604000" y="2833688"/>
            <a:ext cx="61913"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a:extLst>
              <a:ext uri="{FF2B5EF4-FFF2-40B4-BE49-F238E27FC236}">
                <a16:creationId xmlns:a16="http://schemas.microsoft.com/office/drawing/2014/main" id="{A5831615-C365-2446-B852-770DA000D06A}"/>
              </a:ext>
            </a:extLst>
          </p:cNvPr>
          <p:cNvSpPr/>
          <p:nvPr userDrawn="1"/>
        </p:nvSpPr>
        <p:spPr>
          <a:xfrm>
            <a:off x="6710363" y="2833688"/>
            <a:ext cx="60325"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Oval 15">
            <a:extLst>
              <a:ext uri="{FF2B5EF4-FFF2-40B4-BE49-F238E27FC236}">
                <a16:creationId xmlns:a16="http://schemas.microsoft.com/office/drawing/2014/main" id="{D6AE0C90-A9C7-5F40-970E-C6FBCD1CF140}"/>
              </a:ext>
            </a:extLst>
          </p:cNvPr>
          <p:cNvSpPr/>
          <p:nvPr userDrawn="1"/>
        </p:nvSpPr>
        <p:spPr>
          <a:xfrm>
            <a:off x="6500813" y="2833688"/>
            <a:ext cx="58737"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a:extLst>
              <a:ext uri="{FF2B5EF4-FFF2-40B4-BE49-F238E27FC236}">
                <a16:creationId xmlns:a16="http://schemas.microsoft.com/office/drawing/2014/main" id="{344AA589-0B05-9147-B459-2A8AA9F2728C}"/>
              </a:ext>
            </a:extLst>
          </p:cNvPr>
          <p:cNvSpPr/>
          <p:nvPr userDrawn="1"/>
        </p:nvSpPr>
        <p:spPr>
          <a:xfrm>
            <a:off x="9736138" y="2833688"/>
            <a:ext cx="61912"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Oval 17">
            <a:extLst>
              <a:ext uri="{FF2B5EF4-FFF2-40B4-BE49-F238E27FC236}">
                <a16:creationId xmlns:a16="http://schemas.microsoft.com/office/drawing/2014/main" id="{F5604EB2-3996-1C46-9ACF-737F9705C921}"/>
              </a:ext>
            </a:extLst>
          </p:cNvPr>
          <p:cNvSpPr/>
          <p:nvPr userDrawn="1"/>
        </p:nvSpPr>
        <p:spPr>
          <a:xfrm>
            <a:off x="9842500" y="2833688"/>
            <a:ext cx="58738"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Oval 19">
            <a:extLst>
              <a:ext uri="{FF2B5EF4-FFF2-40B4-BE49-F238E27FC236}">
                <a16:creationId xmlns:a16="http://schemas.microsoft.com/office/drawing/2014/main" id="{9B54A111-0E40-DA44-A4C5-EBD1069315F8}"/>
              </a:ext>
            </a:extLst>
          </p:cNvPr>
          <p:cNvSpPr/>
          <p:nvPr userDrawn="1"/>
        </p:nvSpPr>
        <p:spPr>
          <a:xfrm>
            <a:off x="9631363" y="2833688"/>
            <a:ext cx="60325" cy="46037"/>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Oval 20">
            <a:extLst>
              <a:ext uri="{FF2B5EF4-FFF2-40B4-BE49-F238E27FC236}">
                <a16:creationId xmlns:a16="http://schemas.microsoft.com/office/drawing/2014/main" id="{6E7B3ADB-AC37-BD43-8F32-8D4149E461C0}"/>
              </a:ext>
            </a:extLst>
          </p:cNvPr>
          <p:cNvSpPr/>
          <p:nvPr userDrawn="1"/>
        </p:nvSpPr>
        <p:spPr>
          <a:xfrm>
            <a:off x="3503613" y="5505450"/>
            <a:ext cx="60325"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 name="Oval 21">
            <a:extLst>
              <a:ext uri="{FF2B5EF4-FFF2-40B4-BE49-F238E27FC236}">
                <a16:creationId xmlns:a16="http://schemas.microsoft.com/office/drawing/2014/main" id="{87136EFC-543F-2C42-88D7-AD534D22CF48}"/>
              </a:ext>
            </a:extLst>
          </p:cNvPr>
          <p:cNvSpPr/>
          <p:nvPr userDrawn="1"/>
        </p:nvSpPr>
        <p:spPr>
          <a:xfrm>
            <a:off x="3606800" y="5505450"/>
            <a:ext cx="61913"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4" name="Oval 23">
            <a:extLst>
              <a:ext uri="{FF2B5EF4-FFF2-40B4-BE49-F238E27FC236}">
                <a16:creationId xmlns:a16="http://schemas.microsoft.com/office/drawing/2014/main" id="{E93B2E69-5C75-564D-A308-D180A3903B23}"/>
              </a:ext>
            </a:extLst>
          </p:cNvPr>
          <p:cNvSpPr/>
          <p:nvPr userDrawn="1"/>
        </p:nvSpPr>
        <p:spPr>
          <a:xfrm>
            <a:off x="3397250" y="5505450"/>
            <a:ext cx="61913"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 name="Oval 24">
            <a:extLst>
              <a:ext uri="{FF2B5EF4-FFF2-40B4-BE49-F238E27FC236}">
                <a16:creationId xmlns:a16="http://schemas.microsoft.com/office/drawing/2014/main" id="{ED9FDF74-1C7F-334F-9A68-ADE646758E1C}"/>
              </a:ext>
            </a:extLst>
          </p:cNvPr>
          <p:cNvSpPr/>
          <p:nvPr userDrawn="1"/>
        </p:nvSpPr>
        <p:spPr>
          <a:xfrm>
            <a:off x="6604000" y="5505450"/>
            <a:ext cx="61913"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 name="Oval 25">
            <a:extLst>
              <a:ext uri="{FF2B5EF4-FFF2-40B4-BE49-F238E27FC236}">
                <a16:creationId xmlns:a16="http://schemas.microsoft.com/office/drawing/2014/main" id="{FE37FD00-9F73-C149-804D-E2BDEF046768}"/>
              </a:ext>
            </a:extLst>
          </p:cNvPr>
          <p:cNvSpPr/>
          <p:nvPr userDrawn="1"/>
        </p:nvSpPr>
        <p:spPr>
          <a:xfrm>
            <a:off x="6710363" y="5505450"/>
            <a:ext cx="60325"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 name="Oval 26">
            <a:extLst>
              <a:ext uri="{FF2B5EF4-FFF2-40B4-BE49-F238E27FC236}">
                <a16:creationId xmlns:a16="http://schemas.microsoft.com/office/drawing/2014/main" id="{E99D0A55-E8F8-824F-8E68-EAAA98F79FBD}"/>
              </a:ext>
            </a:extLst>
          </p:cNvPr>
          <p:cNvSpPr/>
          <p:nvPr userDrawn="1"/>
        </p:nvSpPr>
        <p:spPr>
          <a:xfrm>
            <a:off x="6500813" y="5505450"/>
            <a:ext cx="58737"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Oval 28">
            <a:extLst>
              <a:ext uri="{FF2B5EF4-FFF2-40B4-BE49-F238E27FC236}">
                <a16:creationId xmlns:a16="http://schemas.microsoft.com/office/drawing/2014/main" id="{8B5C7976-0B8C-9E41-B9A3-D61BCC2CEBDD}"/>
              </a:ext>
            </a:extLst>
          </p:cNvPr>
          <p:cNvSpPr/>
          <p:nvPr userDrawn="1"/>
        </p:nvSpPr>
        <p:spPr>
          <a:xfrm>
            <a:off x="9736138" y="5505450"/>
            <a:ext cx="61912"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Oval 29">
            <a:extLst>
              <a:ext uri="{FF2B5EF4-FFF2-40B4-BE49-F238E27FC236}">
                <a16:creationId xmlns:a16="http://schemas.microsoft.com/office/drawing/2014/main" id="{760B51DC-FE13-4E49-A78C-BF5A2B9C6086}"/>
              </a:ext>
            </a:extLst>
          </p:cNvPr>
          <p:cNvSpPr/>
          <p:nvPr userDrawn="1"/>
        </p:nvSpPr>
        <p:spPr>
          <a:xfrm>
            <a:off x="9842500" y="5505450"/>
            <a:ext cx="58738"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Oval 30">
            <a:extLst>
              <a:ext uri="{FF2B5EF4-FFF2-40B4-BE49-F238E27FC236}">
                <a16:creationId xmlns:a16="http://schemas.microsoft.com/office/drawing/2014/main" id="{6AFB3094-E1B9-CF47-B56B-50E35397FA31}"/>
              </a:ext>
            </a:extLst>
          </p:cNvPr>
          <p:cNvSpPr/>
          <p:nvPr userDrawn="1"/>
        </p:nvSpPr>
        <p:spPr>
          <a:xfrm>
            <a:off x="9631363" y="5505450"/>
            <a:ext cx="60325" cy="46038"/>
          </a:xfrm>
          <a:prstGeom prst="ellipse">
            <a:avLst/>
          </a:prstGeom>
          <a:solidFill>
            <a:srgbClr val="9B9B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Oval 31">
            <a:extLst>
              <a:ext uri="{FF2B5EF4-FFF2-40B4-BE49-F238E27FC236}">
                <a16:creationId xmlns:a16="http://schemas.microsoft.com/office/drawing/2014/main" id="{989A109A-17E3-AE48-A89B-9166F226F9FA}"/>
              </a:ext>
            </a:extLst>
          </p:cNvPr>
          <p:cNvSpPr/>
          <p:nvPr userDrawn="1"/>
        </p:nvSpPr>
        <p:spPr>
          <a:xfrm>
            <a:off x="2311400" y="3659188"/>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Oval 32">
            <a:extLst>
              <a:ext uri="{FF2B5EF4-FFF2-40B4-BE49-F238E27FC236}">
                <a16:creationId xmlns:a16="http://schemas.microsoft.com/office/drawing/2014/main" id="{9B76505E-7264-034D-B57A-3F46EFB53CED}"/>
              </a:ext>
            </a:extLst>
          </p:cNvPr>
          <p:cNvSpPr/>
          <p:nvPr userDrawn="1"/>
        </p:nvSpPr>
        <p:spPr>
          <a:xfrm>
            <a:off x="5416550" y="3659188"/>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Oval 34">
            <a:extLst>
              <a:ext uri="{FF2B5EF4-FFF2-40B4-BE49-F238E27FC236}">
                <a16:creationId xmlns:a16="http://schemas.microsoft.com/office/drawing/2014/main" id="{795A3A19-4E1E-A741-8BE9-432894F50D43}"/>
              </a:ext>
            </a:extLst>
          </p:cNvPr>
          <p:cNvSpPr/>
          <p:nvPr userDrawn="1"/>
        </p:nvSpPr>
        <p:spPr>
          <a:xfrm>
            <a:off x="2311400" y="836613"/>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 name="Oval 35">
            <a:extLst>
              <a:ext uri="{FF2B5EF4-FFF2-40B4-BE49-F238E27FC236}">
                <a16:creationId xmlns:a16="http://schemas.microsoft.com/office/drawing/2014/main" id="{7C067705-75FA-F043-AECC-2E157E73C1EE}"/>
              </a:ext>
            </a:extLst>
          </p:cNvPr>
          <p:cNvSpPr/>
          <p:nvPr userDrawn="1"/>
        </p:nvSpPr>
        <p:spPr>
          <a:xfrm>
            <a:off x="8545513" y="3659188"/>
            <a:ext cx="2408237"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Oval 36">
            <a:extLst>
              <a:ext uri="{FF2B5EF4-FFF2-40B4-BE49-F238E27FC236}">
                <a16:creationId xmlns:a16="http://schemas.microsoft.com/office/drawing/2014/main" id="{7BD266AD-9346-5D44-B70D-EC0556C9B06E}"/>
              </a:ext>
            </a:extLst>
          </p:cNvPr>
          <p:cNvSpPr/>
          <p:nvPr userDrawn="1"/>
        </p:nvSpPr>
        <p:spPr>
          <a:xfrm>
            <a:off x="5416550" y="836613"/>
            <a:ext cx="2408238"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Oval 38">
            <a:extLst>
              <a:ext uri="{FF2B5EF4-FFF2-40B4-BE49-F238E27FC236}">
                <a16:creationId xmlns:a16="http://schemas.microsoft.com/office/drawing/2014/main" id="{A85E8EE4-C239-1743-880A-1AE574F4DE36}"/>
              </a:ext>
            </a:extLst>
          </p:cNvPr>
          <p:cNvSpPr/>
          <p:nvPr userDrawn="1"/>
        </p:nvSpPr>
        <p:spPr>
          <a:xfrm>
            <a:off x="8545513" y="836613"/>
            <a:ext cx="2408237" cy="2393950"/>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rot="16200000">
            <a:off x="-1691409" y="3039142"/>
            <a:ext cx="6096000" cy="779719"/>
          </a:xfrm>
        </p:spPr>
        <p:txBody>
          <a:bodyPr>
            <a:noAutofit/>
          </a:bodyPr>
          <a:lstStyle>
            <a:lvl1pPr marL="0" algn="ctr">
              <a:defRPr sz="3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2410691" y="1472944"/>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p:cNvSpPr>
            <a:spLocks noGrp="1"/>
          </p:cNvSpPr>
          <p:nvPr>
            <p:ph type="body" sz="quarter" idx="17"/>
          </p:nvPr>
        </p:nvSpPr>
        <p:spPr>
          <a:xfrm>
            <a:off x="5512424" y="1472944"/>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3" name="Text Placeholder 4"/>
          <p:cNvSpPr>
            <a:spLocks noGrp="1"/>
          </p:cNvSpPr>
          <p:nvPr>
            <p:ph type="body" sz="quarter" idx="18"/>
          </p:nvPr>
        </p:nvSpPr>
        <p:spPr>
          <a:xfrm>
            <a:off x="8644794" y="1472944"/>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8" name="Text Placeholder 4"/>
          <p:cNvSpPr>
            <a:spLocks noGrp="1"/>
          </p:cNvSpPr>
          <p:nvPr>
            <p:ph type="body" sz="quarter" idx="21"/>
          </p:nvPr>
        </p:nvSpPr>
        <p:spPr>
          <a:xfrm>
            <a:off x="8644794" y="4294909"/>
            <a:ext cx="2161309" cy="1094509"/>
          </a:xfrm>
        </p:spPr>
        <p:txBody>
          <a:bodyPr anchor="ctr">
            <a:noAutofit/>
          </a:bodyPr>
          <a:lstStyle>
            <a:lvl1pPr marL="0" indent="0" algn="ctr">
              <a:spcBef>
                <a:spcPts val="0"/>
              </a:spcBef>
              <a:buFontTx/>
              <a:buNone/>
              <a:defRPr sz="24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4" name="Text Placeholder 4"/>
          <p:cNvSpPr>
            <a:spLocks noGrp="1"/>
          </p:cNvSpPr>
          <p:nvPr>
            <p:ph type="body" sz="quarter" idx="20"/>
          </p:nvPr>
        </p:nvSpPr>
        <p:spPr>
          <a:xfrm>
            <a:off x="5512424" y="4294909"/>
            <a:ext cx="2161309" cy="1094509"/>
          </a:xfrm>
        </p:spPr>
        <p:txBody>
          <a:bodyPr anchor="ctr">
            <a:noAutofit/>
          </a:bodyPr>
          <a:lstStyle>
            <a:lvl1pPr marL="0" indent="0" algn="ctr">
              <a:spcBef>
                <a:spcPts val="0"/>
              </a:spcBef>
              <a:buFontTx/>
              <a:buNone/>
              <a:defRPr sz="24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8" name="Text Placeholder 4"/>
          <p:cNvSpPr>
            <a:spLocks noGrp="1"/>
          </p:cNvSpPr>
          <p:nvPr>
            <p:ph type="body" sz="quarter" idx="19"/>
          </p:nvPr>
        </p:nvSpPr>
        <p:spPr>
          <a:xfrm>
            <a:off x="2410691" y="4294909"/>
            <a:ext cx="2161309" cy="1094509"/>
          </a:xfrm>
        </p:spPr>
        <p:txBody>
          <a:bodyPr anchor="ctr">
            <a:noAutofit/>
          </a:bodyPr>
          <a:lstStyle>
            <a:lvl1pPr marL="0" indent="0" algn="ctr">
              <a:spcBef>
                <a:spcPts val="0"/>
              </a:spcBef>
              <a:buFontTx/>
              <a:buNone/>
              <a:defRPr sz="2400" b="1"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6121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anim calcmode="lin" valueType="num">
                                      <p:cBhvr>
                                        <p:cTn id="28" dur="500" fill="hold"/>
                                        <p:tgtEl>
                                          <p:spTgt spid="14"/>
                                        </p:tgtEl>
                                        <p:attrNameLst>
                                          <p:attrName>ppt_x</p:attrName>
                                        </p:attrNameLst>
                                      </p:cBhvr>
                                      <p:tavLst>
                                        <p:tav tm="0">
                                          <p:val>
                                            <p:strVal val="#ppt_x"/>
                                          </p:val>
                                        </p:tav>
                                        <p:tav tm="100000">
                                          <p:val>
                                            <p:strVal val="#ppt_x"/>
                                          </p:val>
                                        </p:tav>
                                      </p:tavLst>
                                    </p:anim>
                                    <p:anim calcmode="lin" valueType="num">
                                      <p:cBhvr>
                                        <p:cTn id="29" dur="500" fill="hold"/>
                                        <p:tgtEl>
                                          <p:spTgt spid="14"/>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anim calcmode="lin" valueType="num">
                                      <p:cBhvr>
                                        <p:cTn id="38" dur="500" fill="hold"/>
                                        <p:tgtEl>
                                          <p:spTgt spid="20"/>
                                        </p:tgtEl>
                                        <p:attrNameLst>
                                          <p:attrName>ppt_x</p:attrName>
                                        </p:attrNameLst>
                                      </p:cBhvr>
                                      <p:tavLst>
                                        <p:tav tm="0">
                                          <p:val>
                                            <p:strVal val="#ppt_x"/>
                                          </p:val>
                                        </p:tav>
                                        <p:tav tm="100000">
                                          <p:val>
                                            <p:strVal val="#ppt_x"/>
                                          </p:val>
                                        </p:tav>
                                      </p:tavLst>
                                    </p:anim>
                                    <p:anim calcmode="lin" valueType="num">
                                      <p:cBhvr>
                                        <p:cTn id="39" dur="500" fill="hold"/>
                                        <p:tgtEl>
                                          <p:spTgt spid="2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strVal val="#ppt_x"/>
                                          </p:val>
                                        </p:tav>
                                        <p:tav tm="100000">
                                          <p:val>
                                            <p:strVal val="#ppt_x"/>
                                          </p:val>
                                        </p:tav>
                                      </p:tavLst>
                                    </p:anim>
                                    <p:anim calcmode="lin" valueType="num">
                                      <p:cBhvr>
                                        <p:cTn id="54" dur="500" fill="hold"/>
                                        <p:tgtEl>
                                          <p:spTgt spid="24"/>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500"/>
                                        <p:tgtEl>
                                          <p:spTgt spid="21"/>
                                        </p:tgtEl>
                                      </p:cBhvr>
                                    </p:animEffect>
                                    <p:anim calcmode="lin" valueType="num">
                                      <p:cBhvr>
                                        <p:cTn id="58" dur="500" fill="hold"/>
                                        <p:tgtEl>
                                          <p:spTgt spid="21"/>
                                        </p:tgtEl>
                                        <p:attrNameLst>
                                          <p:attrName>ppt_x</p:attrName>
                                        </p:attrNameLst>
                                      </p:cBhvr>
                                      <p:tavLst>
                                        <p:tav tm="0">
                                          <p:val>
                                            <p:strVal val="#ppt_x"/>
                                          </p:val>
                                        </p:tav>
                                        <p:tav tm="100000">
                                          <p:val>
                                            <p:strVal val="#ppt_x"/>
                                          </p:val>
                                        </p:tav>
                                      </p:tavLst>
                                    </p:anim>
                                    <p:anim calcmode="lin" valueType="num">
                                      <p:cBhvr>
                                        <p:cTn id="59" dur="5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anim calcmode="lin" valueType="num">
                                      <p:cBhvr>
                                        <p:cTn id="63" dur="500" fill="hold"/>
                                        <p:tgtEl>
                                          <p:spTgt spid="22"/>
                                        </p:tgtEl>
                                        <p:attrNameLst>
                                          <p:attrName>ppt_x</p:attrName>
                                        </p:attrNameLst>
                                      </p:cBhvr>
                                      <p:tavLst>
                                        <p:tav tm="0">
                                          <p:val>
                                            <p:strVal val="#ppt_x"/>
                                          </p:val>
                                        </p:tav>
                                        <p:tav tm="100000">
                                          <p:val>
                                            <p:strVal val="#ppt_x"/>
                                          </p:val>
                                        </p:tav>
                                      </p:tavLst>
                                    </p:anim>
                                    <p:anim calcmode="lin" valueType="num">
                                      <p:cBhvr>
                                        <p:cTn id="64" dur="5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anim calcmode="lin" valueType="num">
                                      <p:cBhvr>
                                        <p:cTn id="68" dur="500" fill="hold"/>
                                        <p:tgtEl>
                                          <p:spTgt spid="27"/>
                                        </p:tgtEl>
                                        <p:attrNameLst>
                                          <p:attrName>ppt_x</p:attrName>
                                        </p:attrNameLst>
                                      </p:cBhvr>
                                      <p:tavLst>
                                        <p:tav tm="0">
                                          <p:val>
                                            <p:strVal val="#ppt_x"/>
                                          </p:val>
                                        </p:tav>
                                        <p:tav tm="100000">
                                          <p:val>
                                            <p:strVal val="#ppt_x"/>
                                          </p:val>
                                        </p:tav>
                                      </p:tavLst>
                                    </p:anim>
                                    <p:anim calcmode="lin" valueType="num">
                                      <p:cBhvr>
                                        <p:cTn id="69" dur="500" fill="hold"/>
                                        <p:tgtEl>
                                          <p:spTgt spid="2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anim calcmode="lin" valueType="num">
                                      <p:cBhvr>
                                        <p:cTn id="73" dur="500" fill="hold"/>
                                        <p:tgtEl>
                                          <p:spTgt spid="25"/>
                                        </p:tgtEl>
                                        <p:attrNameLst>
                                          <p:attrName>ppt_x</p:attrName>
                                        </p:attrNameLst>
                                      </p:cBhvr>
                                      <p:tavLst>
                                        <p:tav tm="0">
                                          <p:val>
                                            <p:strVal val="#ppt_x"/>
                                          </p:val>
                                        </p:tav>
                                        <p:tav tm="100000">
                                          <p:val>
                                            <p:strVal val="#ppt_x"/>
                                          </p:val>
                                        </p:tav>
                                      </p:tavLst>
                                    </p:anim>
                                    <p:anim calcmode="lin" valueType="num">
                                      <p:cBhvr>
                                        <p:cTn id="74" dur="500" fill="hold"/>
                                        <p:tgtEl>
                                          <p:spTgt spid="25"/>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anim calcmode="lin" valueType="num">
                                      <p:cBhvr>
                                        <p:cTn id="78" dur="500" fill="hold"/>
                                        <p:tgtEl>
                                          <p:spTgt spid="26"/>
                                        </p:tgtEl>
                                        <p:attrNameLst>
                                          <p:attrName>ppt_x</p:attrName>
                                        </p:attrNameLst>
                                      </p:cBhvr>
                                      <p:tavLst>
                                        <p:tav tm="0">
                                          <p:val>
                                            <p:strVal val="#ppt_x"/>
                                          </p:val>
                                        </p:tav>
                                        <p:tav tm="100000">
                                          <p:val>
                                            <p:strVal val="#ppt_x"/>
                                          </p:val>
                                        </p:tav>
                                      </p:tavLst>
                                    </p:anim>
                                    <p:anim calcmode="lin" valueType="num">
                                      <p:cBhvr>
                                        <p:cTn id="79" dur="500" fill="hold"/>
                                        <p:tgtEl>
                                          <p:spTgt spid="2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anim calcmode="lin" valueType="num">
                                      <p:cBhvr>
                                        <p:cTn id="83" dur="500" fill="hold"/>
                                        <p:tgtEl>
                                          <p:spTgt spid="31"/>
                                        </p:tgtEl>
                                        <p:attrNameLst>
                                          <p:attrName>ppt_x</p:attrName>
                                        </p:attrNameLst>
                                      </p:cBhvr>
                                      <p:tavLst>
                                        <p:tav tm="0">
                                          <p:val>
                                            <p:strVal val="#ppt_x"/>
                                          </p:val>
                                        </p:tav>
                                        <p:tav tm="100000">
                                          <p:val>
                                            <p:strVal val="#ppt_x"/>
                                          </p:val>
                                        </p:tav>
                                      </p:tavLst>
                                    </p:anim>
                                    <p:anim calcmode="lin" valueType="num">
                                      <p:cBhvr>
                                        <p:cTn id="84" dur="500" fill="hold"/>
                                        <p:tgtEl>
                                          <p:spTgt spid="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anim calcmode="lin" valueType="num">
                                      <p:cBhvr>
                                        <p:cTn id="88" dur="500" fill="hold"/>
                                        <p:tgtEl>
                                          <p:spTgt spid="29"/>
                                        </p:tgtEl>
                                        <p:attrNameLst>
                                          <p:attrName>ppt_x</p:attrName>
                                        </p:attrNameLst>
                                      </p:cBhvr>
                                      <p:tavLst>
                                        <p:tav tm="0">
                                          <p:val>
                                            <p:strVal val="#ppt_x"/>
                                          </p:val>
                                        </p:tav>
                                        <p:tav tm="100000">
                                          <p:val>
                                            <p:strVal val="#ppt_x"/>
                                          </p:val>
                                        </p:tav>
                                      </p:tavLst>
                                    </p:anim>
                                    <p:anim calcmode="lin" valueType="num">
                                      <p:cBhvr>
                                        <p:cTn id="89" dur="500" fill="hold"/>
                                        <p:tgtEl>
                                          <p:spTgt spid="29"/>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anim calcmode="lin" valueType="num">
                                      <p:cBhvr>
                                        <p:cTn id="93" dur="500" fill="hold"/>
                                        <p:tgtEl>
                                          <p:spTgt spid="30"/>
                                        </p:tgtEl>
                                        <p:attrNameLst>
                                          <p:attrName>ppt_x</p:attrName>
                                        </p:attrNameLst>
                                      </p:cBhvr>
                                      <p:tavLst>
                                        <p:tav tm="0">
                                          <p:val>
                                            <p:strVal val="#ppt_x"/>
                                          </p:val>
                                        </p:tav>
                                        <p:tav tm="100000">
                                          <p:val>
                                            <p:strVal val="#ppt_x"/>
                                          </p:val>
                                        </p:tav>
                                      </p:tavLst>
                                    </p:anim>
                                    <p:anim calcmode="lin" valueType="num">
                                      <p:cBhvr>
                                        <p:cTn id="94" dur="500" fill="hold"/>
                                        <p:tgtEl>
                                          <p:spTgt spid="30"/>
                                        </p:tgtEl>
                                        <p:attrNameLst>
                                          <p:attrName>ppt_y</p:attrName>
                                        </p:attrNameLst>
                                      </p:cBhvr>
                                      <p:tavLst>
                                        <p:tav tm="0">
                                          <p:val>
                                            <p:strVal val="#ppt_y+.1"/>
                                          </p:val>
                                        </p:tav>
                                        <p:tav tm="100000">
                                          <p:val>
                                            <p:strVal val="#ppt_y"/>
                                          </p:val>
                                        </p:tav>
                                      </p:tavLst>
                                    </p:anim>
                                  </p:childTnLst>
                                </p:cTn>
                              </p:par>
                            </p:childTnLst>
                          </p:cTn>
                        </p:par>
                        <p:par>
                          <p:cTn id="95" fill="hold">
                            <p:stCondLst>
                              <p:cond delay="500"/>
                            </p:stCondLst>
                            <p:childTnLst>
                              <p:par>
                                <p:cTn id="96" presetID="53" presetClass="entr" presetSubtype="16" fill="hold" grpId="0" nodeType="afterEffect">
                                  <p:stCondLst>
                                    <p:cond delay="0"/>
                                  </p:stCondLst>
                                  <p:childTnLst>
                                    <p:set>
                                      <p:cBhvr>
                                        <p:cTn id="97" dur="1" fill="hold">
                                          <p:stCondLst>
                                            <p:cond delay="0"/>
                                          </p:stCondLst>
                                        </p:cTn>
                                        <p:tgtEl>
                                          <p:spTgt spid="32"/>
                                        </p:tgtEl>
                                        <p:attrNameLst>
                                          <p:attrName>style.visibility</p:attrName>
                                        </p:attrNameLst>
                                      </p:cBhvr>
                                      <p:to>
                                        <p:strVal val="visible"/>
                                      </p:to>
                                    </p:set>
                                    <p:anim calcmode="lin" valueType="num">
                                      <p:cBhvr>
                                        <p:cTn id="98" dur="500" fill="hold"/>
                                        <p:tgtEl>
                                          <p:spTgt spid="32"/>
                                        </p:tgtEl>
                                        <p:attrNameLst>
                                          <p:attrName>ppt_w</p:attrName>
                                        </p:attrNameLst>
                                      </p:cBhvr>
                                      <p:tavLst>
                                        <p:tav tm="0">
                                          <p:val>
                                            <p:fltVal val="0"/>
                                          </p:val>
                                        </p:tav>
                                        <p:tav tm="100000">
                                          <p:val>
                                            <p:strVal val="#ppt_w"/>
                                          </p:val>
                                        </p:tav>
                                      </p:tavLst>
                                    </p:anim>
                                    <p:anim calcmode="lin" valueType="num">
                                      <p:cBhvr>
                                        <p:cTn id="99" dur="500" fill="hold"/>
                                        <p:tgtEl>
                                          <p:spTgt spid="32"/>
                                        </p:tgtEl>
                                        <p:attrNameLst>
                                          <p:attrName>ppt_h</p:attrName>
                                        </p:attrNameLst>
                                      </p:cBhvr>
                                      <p:tavLst>
                                        <p:tav tm="0">
                                          <p:val>
                                            <p:fltVal val="0"/>
                                          </p:val>
                                        </p:tav>
                                        <p:tav tm="100000">
                                          <p:val>
                                            <p:strVal val="#ppt_h"/>
                                          </p:val>
                                        </p:tav>
                                      </p:tavLst>
                                    </p:anim>
                                    <p:animEffect transition="in" filter="fade">
                                      <p:cBhvr>
                                        <p:cTn id="100" dur="500"/>
                                        <p:tgtEl>
                                          <p:spTgt spid="32"/>
                                        </p:tgtEl>
                                      </p:cBhvr>
                                    </p:animEffect>
                                  </p:childTnLst>
                                </p:cTn>
                              </p:par>
                            </p:childTnLst>
                          </p:cTn>
                        </p:par>
                        <p:par>
                          <p:cTn id="101" fill="hold">
                            <p:stCondLst>
                              <p:cond delay="1000"/>
                            </p:stCondLst>
                            <p:childTnLst>
                              <p:par>
                                <p:cTn id="102" presetID="53" presetClass="entr" presetSubtype="16"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childTnLst>
                                </p:cTn>
                              </p:par>
                            </p:childTnLst>
                          </p:cTn>
                        </p:par>
                        <p:par>
                          <p:cTn id="107" fill="hold">
                            <p:stCondLst>
                              <p:cond delay="1500"/>
                            </p:stCondLst>
                            <p:childTnLst>
                              <p:par>
                                <p:cTn id="108" presetID="53" presetClass="entr" presetSubtype="16"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childTnLst>
                                </p:cTn>
                              </p:par>
                            </p:childTnLst>
                          </p:cTn>
                        </p:par>
                        <p:par>
                          <p:cTn id="113" fill="hold">
                            <p:stCondLst>
                              <p:cond delay="2000"/>
                            </p:stCondLst>
                            <p:childTnLst>
                              <p:par>
                                <p:cTn id="114" presetID="53" presetClass="entr" presetSubtype="16"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p:cTn id="116" dur="500" fill="hold"/>
                                        <p:tgtEl>
                                          <p:spTgt spid="35"/>
                                        </p:tgtEl>
                                        <p:attrNameLst>
                                          <p:attrName>ppt_w</p:attrName>
                                        </p:attrNameLst>
                                      </p:cBhvr>
                                      <p:tavLst>
                                        <p:tav tm="0">
                                          <p:val>
                                            <p:fltVal val="0"/>
                                          </p:val>
                                        </p:tav>
                                        <p:tav tm="100000">
                                          <p:val>
                                            <p:strVal val="#ppt_w"/>
                                          </p:val>
                                        </p:tav>
                                      </p:tavLst>
                                    </p:anim>
                                    <p:anim calcmode="lin" valueType="num">
                                      <p:cBhvr>
                                        <p:cTn id="117" dur="500" fill="hold"/>
                                        <p:tgtEl>
                                          <p:spTgt spid="35"/>
                                        </p:tgtEl>
                                        <p:attrNameLst>
                                          <p:attrName>ppt_h</p:attrName>
                                        </p:attrNameLst>
                                      </p:cBhvr>
                                      <p:tavLst>
                                        <p:tav tm="0">
                                          <p:val>
                                            <p:fltVal val="0"/>
                                          </p:val>
                                        </p:tav>
                                        <p:tav tm="100000">
                                          <p:val>
                                            <p:strVal val="#ppt_h"/>
                                          </p:val>
                                        </p:tav>
                                      </p:tavLst>
                                    </p:anim>
                                    <p:animEffect transition="in" filter="fade">
                                      <p:cBhvr>
                                        <p:cTn id="118" dur="500"/>
                                        <p:tgtEl>
                                          <p:spTgt spid="35"/>
                                        </p:tgtEl>
                                      </p:cBhvr>
                                    </p:animEffect>
                                  </p:childTnLst>
                                </p:cTn>
                              </p:par>
                            </p:childTnLst>
                          </p:cTn>
                        </p:par>
                        <p:par>
                          <p:cTn id="119" fill="hold">
                            <p:stCondLst>
                              <p:cond delay="2500"/>
                            </p:stCondLst>
                            <p:childTnLst>
                              <p:par>
                                <p:cTn id="120" presetID="53" presetClass="entr" presetSubtype="16" fill="hold" grpId="0" nodeType="afterEffect">
                                  <p:stCondLst>
                                    <p:cond delay="0"/>
                                  </p:stCondLst>
                                  <p:childTnLst>
                                    <p:set>
                                      <p:cBhvr>
                                        <p:cTn id="121" dur="1" fill="hold">
                                          <p:stCondLst>
                                            <p:cond delay="0"/>
                                          </p:stCondLst>
                                        </p:cTn>
                                        <p:tgtEl>
                                          <p:spTgt spid="37"/>
                                        </p:tgtEl>
                                        <p:attrNameLst>
                                          <p:attrName>style.visibility</p:attrName>
                                        </p:attrNameLst>
                                      </p:cBhvr>
                                      <p:to>
                                        <p:strVal val="visible"/>
                                      </p:to>
                                    </p:set>
                                    <p:anim calcmode="lin" valueType="num">
                                      <p:cBhvr>
                                        <p:cTn id="122" dur="500" fill="hold"/>
                                        <p:tgtEl>
                                          <p:spTgt spid="37"/>
                                        </p:tgtEl>
                                        <p:attrNameLst>
                                          <p:attrName>ppt_w</p:attrName>
                                        </p:attrNameLst>
                                      </p:cBhvr>
                                      <p:tavLst>
                                        <p:tav tm="0">
                                          <p:val>
                                            <p:fltVal val="0"/>
                                          </p:val>
                                        </p:tav>
                                        <p:tav tm="100000">
                                          <p:val>
                                            <p:strVal val="#ppt_w"/>
                                          </p:val>
                                        </p:tav>
                                      </p:tavLst>
                                    </p:anim>
                                    <p:anim calcmode="lin" valueType="num">
                                      <p:cBhvr>
                                        <p:cTn id="123" dur="500" fill="hold"/>
                                        <p:tgtEl>
                                          <p:spTgt spid="37"/>
                                        </p:tgtEl>
                                        <p:attrNameLst>
                                          <p:attrName>ppt_h</p:attrName>
                                        </p:attrNameLst>
                                      </p:cBhvr>
                                      <p:tavLst>
                                        <p:tav tm="0">
                                          <p:val>
                                            <p:fltVal val="0"/>
                                          </p:val>
                                        </p:tav>
                                        <p:tav tm="100000">
                                          <p:val>
                                            <p:strVal val="#ppt_h"/>
                                          </p:val>
                                        </p:tav>
                                      </p:tavLst>
                                    </p:anim>
                                    <p:animEffect transition="in" filter="fade">
                                      <p:cBhvr>
                                        <p:cTn id="124" dur="500"/>
                                        <p:tgtEl>
                                          <p:spTgt spid="37"/>
                                        </p:tgtEl>
                                      </p:cBhvr>
                                    </p:animEffect>
                                  </p:childTnLst>
                                </p:cTn>
                              </p:par>
                            </p:childTnLst>
                          </p:cTn>
                        </p:par>
                        <p:par>
                          <p:cTn id="125" fill="hold">
                            <p:stCondLst>
                              <p:cond delay="3000"/>
                            </p:stCondLst>
                            <p:childTnLst>
                              <p:par>
                                <p:cTn id="126" presetID="53" presetClass="entr" presetSubtype="16" fill="hold" grpId="0" nodeType="afterEffect">
                                  <p:stCondLst>
                                    <p:cond delay="0"/>
                                  </p:stCondLst>
                                  <p:childTnLst>
                                    <p:set>
                                      <p:cBhvr>
                                        <p:cTn id="127" dur="1" fill="hold">
                                          <p:stCondLst>
                                            <p:cond delay="0"/>
                                          </p:stCondLst>
                                        </p:cTn>
                                        <p:tgtEl>
                                          <p:spTgt spid="39"/>
                                        </p:tgtEl>
                                        <p:attrNameLst>
                                          <p:attrName>style.visibility</p:attrName>
                                        </p:attrNameLst>
                                      </p:cBhvr>
                                      <p:to>
                                        <p:strVal val="visible"/>
                                      </p:to>
                                    </p:set>
                                    <p:anim calcmode="lin" valueType="num">
                                      <p:cBhvr>
                                        <p:cTn id="128" dur="500" fill="hold"/>
                                        <p:tgtEl>
                                          <p:spTgt spid="39"/>
                                        </p:tgtEl>
                                        <p:attrNameLst>
                                          <p:attrName>ppt_w</p:attrName>
                                        </p:attrNameLst>
                                      </p:cBhvr>
                                      <p:tavLst>
                                        <p:tav tm="0">
                                          <p:val>
                                            <p:fltVal val="0"/>
                                          </p:val>
                                        </p:tav>
                                        <p:tav tm="100000">
                                          <p:val>
                                            <p:strVal val="#ppt_w"/>
                                          </p:val>
                                        </p:tav>
                                      </p:tavLst>
                                    </p:anim>
                                    <p:anim calcmode="lin" valueType="num">
                                      <p:cBhvr>
                                        <p:cTn id="129" dur="500" fill="hold"/>
                                        <p:tgtEl>
                                          <p:spTgt spid="39"/>
                                        </p:tgtEl>
                                        <p:attrNameLst>
                                          <p:attrName>ppt_h</p:attrName>
                                        </p:attrNameLst>
                                      </p:cBhvr>
                                      <p:tavLst>
                                        <p:tav tm="0">
                                          <p:val>
                                            <p:fltVal val="0"/>
                                          </p:val>
                                        </p:tav>
                                        <p:tav tm="100000">
                                          <p:val>
                                            <p:strVal val="#ppt_h"/>
                                          </p:val>
                                        </p:tav>
                                      </p:tavLst>
                                    </p:anim>
                                    <p:animEffect transition="in" filter="fade">
                                      <p:cBhvr>
                                        <p:cTn id="130" dur="500"/>
                                        <p:tgtEl>
                                          <p:spTgt spid="39"/>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9"/>
                                        </p:tgtEl>
                                        <p:attrNameLst>
                                          <p:attrName>style.visibility</p:attrName>
                                        </p:attrNameLst>
                                      </p:cBhvr>
                                      <p:to>
                                        <p:strVal val="visible"/>
                                      </p:to>
                                    </p:set>
                                    <p:animEffect transition="in" filter="fade">
                                      <p:cBhvr>
                                        <p:cTn id="1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5" grpId="0" animBg="1"/>
      <p:bldP spid="16" grpId="0" animBg="1"/>
      <p:bldP spid="17" grpId="0" animBg="1"/>
      <p:bldP spid="18" grpId="0" animBg="1"/>
      <p:bldP spid="20" grpId="0" animBg="1"/>
      <p:bldP spid="21" grpId="0" animBg="1"/>
      <p:bldP spid="22" grpId="0" animBg="1"/>
      <p:bldP spid="24" grpId="0" animBg="1"/>
      <p:bldP spid="25" grpId="0" animBg="1"/>
      <p:bldP spid="26" grpId="0" animBg="1"/>
      <p:bldP spid="27" grpId="0" animBg="1"/>
      <p:bldP spid="29" grpId="0" animBg="1"/>
      <p:bldP spid="30" grpId="0" animBg="1"/>
      <p:bldP spid="31" grpId="0" animBg="1"/>
      <p:bldP spid="32" grpId="0" animBg="1"/>
      <p:bldP spid="33" grpId="0" animBg="1"/>
      <p:bldP spid="35" grpId="0" animBg="1"/>
      <p:bldP spid="36" grpId="0" animBg="1"/>
      <p:bldP spid="37" grpId="0" animBg="1"/>
      <p:bldP spid="39"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9_Title Slide Option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ADF475-C159-FF41-9E59-BB977A7DA82C}"/>
              </a:ext>
            </a:extLst>
          </p:cNvPr>
          <p:cNvSpPr/>
          <p:nvPr userDrawn="1"/>
        </p:nvSpPr>
        <p:spPr>
          <a:xfrm>
            <a:off x="263456" y="251791"/>
            <a:ext cx="11663501" cy="6347792"/>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073625" y="358446"/>
            <a:ext cx="10008359" cy="1164472"/>
          </a:xfrm>
        </p:spPr>
        <p:txBody>
          <a:bodyPr anchor="b">
            <a:noAutofit/>
          </a:bodyPr>
          <a:lstStyle>
            <a:lvl1pPr marL="0" algn="l">
              <a:defRPr sz="4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4" name="Text Placeholder 9"/>
          <p:cNvSpPr>
            <a:spLocks noGrp="1"/>
          </p:cNvSpPr>
          <p:nvPr>
            <p:ph type="body" sz="quarter" idx="10"/>
          </p:nvPr>
        </p:nvSpPr>
        <p:spPr>
          <a:xfrm>
            <a:off x="1073625" y="1665028"/>
            <a:ext cx="10008359" cy="4811973"/>
          </a:xfrm>
        </p:spPr>
        <p:txBody>
          <a:bodyPr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41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0_Title Slide Option 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E829C82-6520-C047-AE04-0A13168D6BD7}"/>
              </a:ext>
            </a:extLst>
          </p:cNvPr>
          <p:cNvSpPr/>
          <p:nvPr userDrawn="1"/>
        </p:nvSpPr>
        <p:spPr>
          <a:xfrm>
            <a:off x="6010275" y="0"/>
            <a:ext cx="6181725" cy="6884988"/>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6096000" y="303854"/>
            <a:ext cx="5537200" cy="760670"/>
          </a:xfrm>
        </p:spPr>
        <p:txBody>
          <a:bodyPr anchor="t">
            <a:noAutofit/>
          </a:bodyPr>
          <a:lstStyle>
            <a:lvl1pPr marL="0" algn="ctr">
              <a:defRPr sz="3200" b="0">
                <a:solidFill>
                  <a:schemeClr val="bg1"/>
                </a:solidFill>
                <a:latin typeface="+mj-lt"/>
              </a:defRPr>
            </a:lvl1pPr>
          </a:lstStyle>
          <a:p>
            <a:r>
              <a:rPr lang="en-US"/>
              <a:t>Click to edit Master title style</a:t>
            </a:r>
            <a:endParaRPr lang="en-US" dirty="0"/>
          </a:p>
        </p:txBody>
      </p:sp>
      <p:sp>
        <p:nvSpPr>
          <p:cNvPr id="24" name="Text Placeholder 9"/>
          <p:cNvSpPr>
            <a:spLocks noGrp="1"/>
          </p:cNvSpPr>
          <p:nvPr>
            <p:ph type="body" sz="quarter" idx="10"/>
          </p:nvPr>
        </p:nvSpPr>
        <p:spPr>
          <a:xfrm>
            <a:off x="6096000" y="1269241"/>
            <a:ext cx="5537200" cy="5098576"/>
          </a:xfrm>
        </p:spPr>
        <p:txBody>
          <a:bodyPr spcCol="182880">
            <a:normAutofit/>
          </a:bodyPr>
          <a:lstStyle>
            <a:lvl1pPr marL="0" indent="0" algn="l">
              <a:lnSpc>
                <a:spcPct val="100000"/>
              </a:lnSpc>
              <a:spcAft>
                <a:spcPts val="1000"/>
              </a:spcAft>
              <a:buFontTx/>
              <a:buNone/>
              <a:defRPr sz="1600" b="1">
                <a:solidFill>
                  <a:schemeClr val="bg1"/>
                </a:solidFill>
                <a:latin typeface="+mn-lt"/>
              </a:defRPr>
            </a:lvl1pPr>
            <a:lvl2pPr marL="457200" indent="0" algn="l">
              <a:lnSpc>
                <a:spcPct val="100000"/>
              </a:lnSpc>
              <a:spcAft>
                <a:spcPts val="1000"/>
              </a:spcAft>
              <a:buFontTx/>
              <a:buNone/>
              <a:defRPr sz="1600" b="1">
                <a:solidFill>
                  <a:schemeClr val="bg1"/>
                </a:solidFill>
                <a:latin typeface="+mn-lt"/>
              </a:defRPr>
            </a:lvl2pPr>
            <a:lvl3pPr marL="914400" indent="0" algn="l">
              <a:lnSpc>
                <a:spcPct val="100000"/>
              </a:lnSpc>
              <a:spcAft>
                <a:spcPts val="1000"/>
              </a:spcAft>
              <a:buFontTx/>
              <a:buNone/>
              <a:defRPr sz="1600" b="1">
                <a:solidFill>
                  <a:schemeClr val="bg1"/>
                </a:solidFill>
                <a:latin typeface="+mn-lt"/>
              </a:defRPr>
            </a:lvl3pPr>
            <a:lvl4pPr marL="1371600" indent="0" algn="l">
              <a:lnSpc>
                <a:spcPct val="100000"/>
              </a:lnSpc>
              <a:spcAft>
                <a:spcPts val="1000"/>
              </a:spcAft>
              <a:buFontTx/>
              <a:buNone/>
              <a:defRPr sz="1600" b="1">
                <a:solidFill>
                  <a:schemeClr val="bg1"/>
                </a:solidFill>
                <a:latin typeface="+mn-lt"/>
              </a:defRPr>
            </a:lvl4pPr>
            <a:lvl5pPr marL="1828800" indent="0" algn="l">
              <a:lnSpc>
                <a:spcPct val="100000"/>
              </a:lnSpc>
              <a:spcAft>
                <a:spcPts val="1000"/>
              </a:spcAft>
              <a:buFontTx/>
              <a:buNone/>
              <a:defRPr sz="1600" b="1">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6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1_Title Slide Option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0538F4-3F8A-5743-84C7-D216AB93D9A9}"/>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417539"/>
            <a:ext cx="11125200" cy="1017225"/>
          </a:xfrm>
          <a:solidFill>
            <a:srgbClr val="FFFFFF"/>
          </a:solidFill>
        </p:spPr>
        <p:txBody>
          <a:bodyPr>
            <a:noAutofit/>
          </a:bodyPr>
          <a:lstStyle>
            <a:lvl1pPr marL="0" algn="ctr">
              <a:defRPr sz="3300" b="0">
                <a:solidFill>
                  <a:schemeClr val="tx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364974" y="290420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364974" y="382773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364974" y="5674800"/>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364974" y="1980679"/>
            <a:ext cx="10268226"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364974" y="4751269"/>
            <a:ext cx="10268225"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7" name="Freeform 7">
            <a:extLst>
              <a:ext uri="{FF2B5EF4-FFF2-40B4-BE49-F238E27FC236}">
                <a16:creationId xmlns:a16="http://schemas.microsoft.com/office/drawing/2014/main" id="{CDEACDAE-C3F8-1048-A7CC-793954924CB3}"/>
              </a:ext>
            </a:extLst>
          </p:cNvPr>
          <p:cNvSpPr>
            <a:spLocks/>
          </p:cNvSpPr>
          <p:nvPr userDrawn="1"/>
        </p:nvSpPr>
        <p:spPr bwMode="auto">
          <a:xfrm>
            <a:off x="516525" y="1994268"/>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8">
            <a:extLst>
              <a:ext uri="{FF2B5EF4-FFF2-40B4-BE49-F238E27FC236}">
                <a16:creationId xmlns:a16="http://schemas.microsoft.com/office/drawing/2014/main" id="{17E29689-BB0B-8B4A-BAF0-A6D7F50E216E}"/>
              </a:ext>
            </a:extLst>
          </p:cNvPr>
          <p:cNvSpPr>
            <a:spLocks/>
          </p:cNvSpPr>
          <p:nvPr userDrawn="1"/>
        </p:nvSpPr>
        <p:spPr bwMode="auto">
          <a:xfrm>
            <a:off x="516525" y="5693561"/>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9">
            <a:extLst>
              <a:ext uri="{FF2B5EF4-FFF2-40B4-BE49-F238E27FC236}">
                <a16:creationId xmlns:a16="http://schemas.microsoft.com/office/drawing/2014/main" id="{8BB91098-2754-E349-A793-9D15048F8530}"/>
              </a:ext>
            </a:extLst>
          </p:cNvPr>
          <p:cNvSpPr>
            <a:spLocks/>
          </p:cNvSpPr>
          <p:nvPr userDrawn="1"/>
        </p:nvSpPr>
        <p:spPr bwMode="auto">
          <a:xfrm>
            <a:off x="516525" y="292297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AC4503A5-AD67-CF47-B3A5-E56FCC7E8D29}"/>
              </a:ext>
            </a:extLst>
          </p:cNvPr>
          <p:cNvSpPr>
            <a:spLocks/>
          </p:cNvSpPr>
          <p:nvPr userDrawn="1"/>
        </p:nvSpPr>
        <p:spPr bwMode="auto">
          <a:xfrm>
            <a:off x="516525" y="4788791"/>
            <a:ext cx="627476" cy="59976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9">
            <a:extLst>
              <a:ext uri="{FF2B5EF4-FFF2-40B4-BE49-F238E27FC236}">
                <a16:creationId xmlns:a16="http://schemas.microsoft.com/office/drawing/2014/main" id="{CBB3E28C-8603-1D41-B293-9DF5BFDFBCF5}"/>
              </a:ext>
            </a:extLst>
          </p:cNvPr>
          <p:cNvSpPr>
            <a:spLocks/>
          </p:cNvSpPr>
          <p:nvPr userDrawn="1"/>
        </p:nvSpPr>
        <p:spPr bwMode="auto">
          <a:xfrm>
            <a:off x="516525" y="3846500"/>
            <a:ext cx="627476" cy="599764"/>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Tree>
    <p:extLst>
      <p:ext uri="{BB962C8B-B14F-4D97-AF65-F5344CB8AC3E}">
        <p14:creationId xmlns:p14="http://schemas.microsoft.com/office/powerpoint/2010/main" val="352439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2_Title Slide Option 1">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7440CF9C-9865-C14F-8547-FDEBF02D4683}"/>
              </a:ext>
            </a:extLst>
          </p:cNvPr>
          <p:cNvSpPr/>
          <p:nvPr userDrawn="1"/>
        </p:nvSpPr>
        <p:spPr>
          <a:xfrm>
            <a:off x="-1" y="0"/>
            <a:ext cx="12192001" cy="6868319"/>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A94B338F-AE2E-9142-8F9E-6626076CFC4A}"/>
              </a:ext>
            </a:extLst>
          </p:cNvPr>
          <p:cNvSpPr/>
          <p:nvPr userDrawn="1"/>
        </p:nvSpPr>
        <p:spPr>
          <a:xfrm>
            <a:off x="625922"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358446"/>
            <a:ext cx="11125200" cy="787966"/>
          </a:xfrm>
        </p:spPr>
        <p:txBody>
          <a:bodyPr anchor="b">
            <a:noAutofit/>
          </a:bodyPr>
          <a:lstStyle>
            <a:lvl1pPr marL="0" algn="ctr">
              <a:defRPr sz="33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23" name="Text Placeholder 4"/>
          <p:cNvSpPr>
            <a:spLocks noGrp="1"/>
          </p:cNvSpPr>
          <p:nvPr>
            <p:ph type="body" sz="quarter" idx="20"/>
          </p:nvPr>
        </p:nvSpPr>
        <p:spPr>
          <a:xfrm>
            <a:off x="768626"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9" name="Oval 28">
            <a:extLst>
              <a:ext uri="{FF2B5EF4-FFF2-40B4-BE49-F238E27FC236}">
                <a16:creationId xmlns:a16="http://schemas.microsoft.com/office/drawing/2014/main" id="{C96F7DA9-1422-B349-80C8-F6098E551491}"/>
              </a:ext>
            </a:extLst>
          </p:cNvPr>
          <p:cNvSpPr/>
          <p:nvPr userDrawn="1"/>
        </p:nvSpPr>
        <p:spPr>
          <a:xfrm>
            <a:off x="3383980"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Text Placeholder 4">
            <a:extLst>
              <a:ext uri="{FF2B5EF4-FFF2-40B4-BE49-F238E27FC236}">
                <a16:creationId xmlns:a16="http://schemas.microsoft.com/office/drawing/2014/main" id="{29E66F15-EB17-AD4A-9BEF-22D7AE048276}"/>
              </a:ext>
            </a:extLst>
          </p:cNvPr>
          <p:cNvSpPr>
            <a:spLocks noGrp="1"/>
          </p:cNvSpPr>
          <p:nvPr>
            <p:ph type="body" sz="quarter" idx="24"/>
          </p:nvPr>
        </p:nvSpPr>
        <p:spPr>
          <a:xfrm>
            <a:off x="3526684"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2" name="Oval 31">
            <a:extLst>
              <a:ext uri="{FF2B5EF4-FFF2-40B4-BE49-F238E27FC236}">
                <a16:creationId xmlns:a16="http://schemas.microsoft.com/office/drawing/2014/main" id="{64FFDAC1-065C-3646-A1C6-0E78782241E2}"/>
              </a:ext>
            </a:extLst>
          </p:cNvPr>
          <p:cNvSpPr/>
          <p:nvPr userDrawn="1"/>
        </p:nvSpPr>
        <p:spPr>
          <a:xfrm>
            <a:off x="6142038"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3" name="Text Placeholder 4">
            <a:extLst>
              <a:ext uri="{FF2B5EF4-FFF2-40B4-BE49-F238E27FC236}">
                <a16:creationId xmlns:a16="http://schemas.microsoft.com/office/drawing/2014/main" id="{26BA6EB9-9A1E-0E4F-B17C-1039D0C8AE97}"/>
              </a:ext>
            </a:extLst>
          </p:cNvPr>
          <p:cNvSpPr>
            <a:spLocks noGrp="1"/>
          </p:cNvSpPr>
          <p:nvPr>
            <p:ph type="body" sz="quarter" idx="25"/>
          </p:nvPr>
        </p:nvSpPr>
        <p:spPr>
          <a:xfrm>
            <a:off x="6284742"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4" name="Oval 33">
            <a:extLst>
              <a:ext uri="{FF2B5EF4-FFF2-40B4-BE49-F238E27FC236}">
                <a16:creationId xmlns:a16="http://schemas.microsoft.com/office/drawing/2014/main" id="{08EFBF7C-6968-4148-B375-E409AE0A88DC}"/>
              </a:ext>
            </a:extLst>
          </p:cNvPr>
          <p:cNvSpPr/>
          <p:nvPr userDrawn="1"/>
        </p:nvSpPr>
        <p:spPr>
          <a:xfrm>
            <a:off x="8900096" y="3960813"/>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Text Placeholder 4">
            <a:extLst>
              <a:ext uri="{FF2B5EF4-FFF2-40B4-BE49-F238E27FC236}">
                <a16:creationId xmlns:a16="http://schemas.microsoft.com/office/drawing/2014/main" id="{738E026D-A054-7147-91B8-23B56B534678}"/>
              </a:ext>
            </a:extLst>
          </p:cNvPr>
          <p:cNvSpPr>
            <a:spLocks noGrp="1"/>
          </p:cNvSpPr>
          <p:nvPr>
            <p:ph type="body" sz="quarter" idx="26"/>
          </p:nvPr>
        </p:nvSpPr>
        <p:spPr>
          <a:xfrm>
            <a:off x="9042800" y="4638260"/>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6" name="Oval 35">
            <a:extLst>
              <a:ext uri="{FF2B5EF4-FFF2-40B4-BE49-F238E27FC236}">
                <a16:creationId xmlns:a16="http://schemas.microsoft.com/office/drawing/2014/main" id="{736A21DA-E9DA-8C45-801A-A9A90826C338}"/>
              </a:ext>
            </a:extLst>
          </p:cNvPr>
          <p:cNvSpPr/>
          <p:nvPr userDrawn="1"/>
        </p:nvSpPr>
        <p:spPr>
          <a:xfrm>
            <a:off x="508000"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7" name="Text Placeholder 4">
            <a:extLst>
              <a:ext uri="{FF2B5EF4-FFF2-40B4-BE49-F238E27FC236}">
                <a16:creationId xmlns:a16="http://schemas.microsoft.com/office/drawing/2014/main" id="{B7455404-DA79-C54C-8A77-FBCAC682E79C}"/>
              </a:ext>
            </a:extLst>
          </p:cNvPr>
          <p:cNvSpPr>
            <a:spLocks noGrp="1"/>
          </p:cNvSpPr>
          <p:nvPr>
            <p:ph type="body" sz="quarter" idx="27"/>
          </p:nvPr>
        </p:nvSpPr>
        <p:spPr>
          <a:xfrm>
            <a:off x="650704"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38" name="Oval 37">
            <a:extLst>
              <a:ext uri="{FF2B5EF4-FFF2-40B4-BE49-F238E27FC236}">
                <a16:creationId xmlns:a16="http://schemas.microsoft.com/office/drawing/2014/main" id="{63068BB9-E420-D745-8DC9-69A11E13608E}"/>
              </a:ext>
            </a:extLst>
          </p:cNvPr>
          <p:cNvSpPr/>
          <p:nvPr userDrawn="1"/>
        </p:nvSpPr>
        <p:spPr>
          <a:xfrm>
            <a:off x="3266058"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Text Placeholder 4">
            <a:extLst>
              <a:ext uri="{FF2B5EF4-FFF2-40B4-BE49-F238E27FC236}">
                <a16:creationId xmlns:a16="http://schemas.microsoft.com/office/drawing/2014/main" id="{8875DCA5-9C96-ED49-B522-6FF06A33AAF2}"/>
              </a:ext>
            </a:extLst>
          </p:cNvPr>
          <p:cNvSpPr>
            <a:spLocks noGrp="1"/>
          </p:cNvSpPr>
          <p:nvPr>
            <p:ph type="body" sz="quarter" idx="28"/>
          </p:nvPr>
        </p:nvSpPr>
        <p:spPr>
          <a:xfrm>
            <a:off x="3408762"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Oval 39">
            <a:extLst>
              <a:ext uri="{FF2B5EF4-FFF2-40B4-BE49-F238E27FC236}">
                <a16:creationId xmlns:a16="http://schemas.microsoft.com/office/drawing/2014/main" id="{BB2DD266-D8D8-4141-8755-CE9D044B5253}"/>
              </a:ext>
            </a:extLst>
          </p:cNvPr>
          <p:cNvSpPr/>
          <p:nvPr userDrawn="1"/>
        </p:nvSpPr>
        <p:spPr>
          <a:xfrm>
            <a:off x="6024116"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 name="Text Placeholder 4">
            <a:extLst>
              <a:ext uri="{FF2B5EF4-FFF2-40B4-BE49-F238E27FC236}">
                <a16:creationId xmlns:a16="http://schemas.microsoft.com/office/drawing/2014/main" id="{FD698468-EBF3-1C44-B0D1-3C24AE49087D}"/>
              </a:ext>
            </a:extLst>
          </p:cNvPr>
          <p:cNvSpPr>
            <a:spLocks noGrp="1"/>
          </p:cNvSpPr>
          <p:nvPr>
            <p:ph type="body" sz="quarter" idx="29"/>
          </p:nvPr>
        </p:nvSpPr>
        <p:spPr>
          <a:xfrm>
            <a:off x="6166820"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2" name="Oval 41">
            <a:extLst>
              <a:ext uri="{FF2B5EF4-FFF2-40B4-BE49-F238E27FC236}">
                <a16:creationId xmlns:a16="http://schemas.microsoft.com/office/drawing/2014/main" id="{4DCEE813-0741-CC41-958D-6ADED6ED43E4}"/>
              </a:ext>
            </a:extLst>
          </p:cNvPr>
          <p:cNvSpPr/>
          <p:nvPr userDrawn="1"/>
        </p:nvSpPr>
        <p:spPr>
          <a:xfrm>
            <a:off x="8782174" y="1319401"/>
            <a:ext cx="2482782" cy="24684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3" name="Text Placeholder 4">
            <a:extLst>
              <a:ext uri="{FF2B5EF4-FFF2-40B4-BE49-F238E27FC236}">
                <a16:creationId xmlns:a16="http://schemas.microsoft.com/office/drawing/2014/main" id="{04E1351F-777F-3E48-809F-22D7CF35997F}"/>
              </a:ext>
            </a:extLst>
          </p:cNvPr>
          <p:cNvSpPr>
            <a:spLocks noGrp="1"/>
          </p:cNvSpPr>
          <p:nvPr>
            <p:ph type="body" sz="quarter" idx="30"/>
          </p:nvPr>
        </p:nvSpPr>
        <p:spPr>
          <a:xfrm>
            <a:off x="8924878" y="1996848"/>
            <a:ext cx="2160104" cy="1126435"/>
          </a:xfrm>
        </p:spPr>
        <p:txBody>
          <a:bodyPr anchor="ctr">
            <a:noAutofit/>
          </a:bodyPr>
          <a:lstStyle>
            <a:lvl1pPr marL="0" indent="0" algn="ctr">
              <a:spcBef>
                <a:spcPts val="0"/>
              </a:spcBef>
              <a:buFontTx/>
              <a:buNone/>
              <a:defRPr sz="16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636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500" fill="hold"/>
                                        <p:tgtEl>
                                          <p:spTgt spid="32"/>
                                        </p:tgtEl>
                                        <p:attrNameLst>
                                          <p:attrName>ppt_w</p:attrName>
                                        </p:attrNameLst>
                                      </p:cBhvr>
                                      <p:tavLst>
                                        <p:tav tm="0">
                                          <p:val>
                                            <p:fltVal val="0"/>
                                          </p:val>
                                        </p:tav>
                                        <p:tav tm="100000">
                                          <p:val>
                                            <p:strVal val="#ppt_w"/>
                                          </p:val>
                                        </p:tav>
                                      </p:tavLst>
                                    </p:anim>
                                    <p:anim calcmode="lin" valueType="num">
                                      <p:cBhvr>
                                        <p:cTn id="20" dur="500" fill="hold"/>
                                        <p:tgtEl>
                                          <p:spTgt spid="32"/>
                                        </p:tgtEl>
                                        <p:attrNameLst>
                                          <p:attrName>ppt_h</p:attrName>
                                        </p:attrNameLst>
                                      </p:cBhvr>
                                      <p:tavLst>
                                        <p:tav tm="0">
                                          <p:val>
                                            <p:fltVal val="0"/>
                                          </p:val>
                                        </p:tav>
                                        <p:tav tm="100000">
                                          <p:val>
                                            <p:strVal val="#ppt_h"/>
                                          </p:val>
                                        </p:tav>
                                      </p:tavLst>
                                    </p:anim>
                                    <p:animEffect transition="in" filter="fade">
                                      <p:cBhvr>
                                        <p:cTn id="21" dur="500"/>
                                        <p:tgtEl>
                                          <p:spTgt spid="3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Effect transition="in" filter="fade">
                                      <p:cBhvr>
                                        <p:cTn id="33" dur="500"/>
                                        <p:tgtEl>
                                          <p:spTgt spid="3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p:cTn id="43" dur="500" fill="hold"/>
                                        <p:tgtEl>
                                          <p:spTgt spid="40"/>
                                        </p:tgtEl>
                                        <p:attrNameLst>
                                          <p:attrName>ppt_w</p:attrName>
                                        </p:attrNameLst>
                                      </p:cBhvr>
                                      <p:tavLst>
                                        <p:tav tm="0">
                                          <p:val>
                                            <p:fltVal val="0"/>
                                          </p:val>
                                        </p:tav>
                                        <p:tav tm="100000">
                                          <p:val>
                                            <p:strVal val="#ppt_w"/>
                                          </p:val>
                                        </p:tav>
                                      </p:tavLst>
                                    </p:anim>
                                    <p:anim calcmode="lin" valueType="num">
                                      <p:cBhvr>
                                        <p:cTn id="44" dur="500" fill="hold"/>
                                        <p:tgtEl>
                                          <p:spTgt spid="40"/>
                                        </p:tgtEl>
                                        <p:attrNameLst>
                                          <p:attrName>ppt_h</p:attrName>
                                        </p:attrNameLst>
                                      </p:cBhvr>
                                      <p:tavLst>
                                        <p:tav tm="0">
                                          <p:val>
                                            <p:fltVal val="0"/>
                                          </p:val>
                                        </p:tav>
                                        <p:tav tm="100000">
                                          <p:val>
                                            <p:strVal val="#ppt_h"/>
                                          </p:val>
                                        </p:tav>
                                      </p:tavLst>
                                    </p:anim>
                                    <p:animEffect transition="in" filter="fade">
                                      <p:cBhvr>
                                        <p:cTn id="45" dur="500"/>
                                        <p:tgtEl>
                                          <p:spTgt spid="4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7" grpId="0" animBg="1"/>
      <p:bldP spid="29" grpId="0" animBg="1"/>
      <p:bldP spid="32" grpId="0" animBg="1"/>
      <p:bldP spid="34" grpId="0" animBg="1"/>
      <p:bldP spid="36" grpId="0" animBg="1"/>
      <p:bldP spid="38" grpId="0" animBg="1"/>
      <p:bldP spid="40" grpId="0" animBg="1"/>
      <p:bldP spid="42"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lay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BB187E1-9D4E-3847-8318-1DF406E4E7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60363" y="351693"/>
            <a:ext cx="11471275" cy="6154616"/>
          </a:xfrm>
          <a:prstGeom prst="rect">
            <a:avLst/>
          </a:prstGeom>
        </p:spPr>
      </p:pic>
      <p:sp>
        <p:nvSpPr>
          <p:cNvPr id="16" name="Rectangle 15">
            <a:extLst>
              <a:ext uri="{FF2B5EF4-FFF2-40B4-BE49-F238E27FC236}">
                <a16:creationId xmlns:a16="http://schemas.microsoft.com/office/drawing/2014/main" id="{095AD243-15AB-0A40-A83C-ACFE191B75C2}"/>
              </a:ext>
            </a:extLst>
          </p:cNvPr>
          <p:cNvSpPr/>
          <p:nvPr userDrawn="1"/>
        </p:nvSpPr>
        <p:spPr>
          <a:xfrm>
            <a:off x="360363" y="351692"/>
            <a:ext cx="11471275" cy="6154616"/>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p:cNvSpPr>
            <a:spLocks noGrp="1"/>
          </p:cNvSpPr>
          <p:nvPr>
            <p:ph type="ctrTitle"/>
          </p:nvPr>
        </p:nvSpPr>
        <p:spPr>
          <a:xfrm>
            <a:off x="360363" y="2476559"/>
            <a:ext cx="11471275" cy="1767882"/>
          </a:xfrm>
        </p:spPr>
        <p:txBody>
          <a:bodyPr>
            <a:noAutofit/>
          </a:bodyPr>
          <a:lstStyle>
            <a:lvl1pPr marL="0" algn="ctr">
              <a:defRPr sz="6600" b="1">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4"/>
          <p:cNvSpPr>
            <a:spLocks noGrp="1"/>
          </p:cNvSpPr>
          <p:nvPr>
            <p:ph type="body" sz="quarter" idx="16"/>
          </p:nvPr>
        </p:nvSpPr>
        <p:spPr>
          <a:xfrm>
            <a:off x="360363" y="816939"/>
            <a:ext cx="11471275" cy="637287"/>
          </a:xfrm>
        </p:spPr>
        <p:txBody>
          <a:bodyPr anchor="ctr">
            <a:noAutofit/>
          </a:bodyPr>
          <a:lstStyle>
            <a:lvl1pPr marL="182880" indent="0" algn="ctr">
              <a:spcBef>
                <a:spcPts val="0"/>
              </a:spcBef>
              <a:buFontTx/>
              <a:buNone/>
              <a:defRPr sz="3200" b="1" baseline="0">
                <a:solidFill>
                  <a:schemeClr val="bg1"/>
                </a:solidFill>
                <a:latin typeface="+mn-lt"/>
                <a:cs typeface="Glegoo" pitchFamily="2"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Freeform 9">
            <a:extLst>
              <a:ext uri="{FF2B5EF4-FFF2-40B4-BE49-F238E27FC236}">
                <a16:creationId xmlns:a16="http://schemas.microsoft.com/office/drawing/2014/main" id="{C1ED0E79-26C1-B248-89EC-66F36D8A0D3C}"/>
              </a:ext>
            </a:extLst>
          </p:cNvPr>
          <p:cNvSpPr>
            <a:spLocks/>
          </p:cNvSpPr>
          <p:nvPr userDrawn="1"/>
        </p:nvSpPr>
        <p:spPr bwMode="auto">
          <a:xfrm>
            <a:off x="5501395"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4" name="Freeform 9">
            <a:extLst>
              <a:ext uri="{FF2B5EF4-FFF2-40B4-BE49-F238E27FC236}">
                <a16:creationId xmlns:a16="http://schemas.microsoft.com/office/drawing/2014/main" id="{0D1DB5DC-3ECA-FA44-905E-15ACAF4B8ECF}"/>
              </a:ext>
            </a:extLst>
          </p:cNvPr>
          <p:cNvSpPr>
            <a:spLocks/>
          </p:cNvSpPr>
          <p:nvPr userDrawn="1"/>
        </p:nvSpPr>
        <p:spPr bwMode="auto">
          <a:xfrm>
            <a:off x="6912751" y="4831309"/>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
        <p:nvSpPr>
          <p:cNvPr id="15" name="Freeform 9">
            <a:extLst>
              <a:ext uri="{FF2B5EF4-FFF2-40B4-BE49-F238E27FC236}">
                <a16:creationId xmlns:a16="http://schemas.microsoft.com/office/drawing/2014/main" id="{CD1D295F-F7ED-D447-BC31-6D586338FD4C}"/>
              </a:ext>
            </a:extLst>
          </p:cNvPr>
          <p:cNvSpPr>
            <a:spLocks/>
          </p:cNvSpPr>
          <p:nvPr userDrawn="1"/>
        </p:nvSpPr>
        <p:spPr bwMode="auto">
          <a:xfrm>
            <a:off x="4090039" y="4831308"/>
            <a:ext cx="1138410" cy="108813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a:solidFill>
                <a:schemeClr val="bg1"/>
              </a:solidFill>
            </a:endParaRPr>
          </a:p>
        </p:txBody>
      </p:sp>
    </p:spTree>
    <p:extLst>
      <p:ext uri="{BB962C8B-B14F-4D97-AF65-F5344CB8AC3E}">
        <p14:creationId xmlns:p14="http://schemas.microsoft.com/office/powerpoint/2010/main" val="244210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8FEB73F-1A3E-394A-AA59-620BB482D3AD}"/>
              </a:ext>
            </a:extLst>
          </p:cNvPr>
          <p:cNvSpPr/>
          <p:nvPr userDrawn="1"/>
        </p:nvSpPr>
        <p:spPr>
          <a:xfrm>
            <a:off x="398463" y="1692275"/>
            <a:ext cx="11430000" cy="47847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14A5D69-7F02-4A46-B9BB-35EF24D95F74}"/>
              </a:ext>
            </a:extLst>
          </p:cNvPr>
          <p:cNvSpPr/>
          <p:nvPr userDrawn="1"/>
        </p:nvSpPr>
        <p:spPr>
          <a:xfrm>
            <a:off x="398463" y="393700"/>
            <a:ext cx="11430000" cy="1298575"/>
          </a:xfrm>
          <a:prstGeom prst="rect">
            <a:avLst/>
          </a:prstGeom>
          <a:solidFill>
            <a:schemeClr val="tx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solidFill>
            </a:endParaRPr>
          </a:p>
        </p:txBody>
      </p:sp>
      <p:sp>
        <p:nvSpPr>
          <p:cNvPr id="17" name="Freeform 8">
            <a:extLst>
              <a:ext uri="{FF2B5EF4-FFF2-40B4-BE49-F238E27FC236}">
                <a16:creationId xmlns:a16="http://schemas.microsoft.com/office/drawing/2014/main" id="{96D10121-2170-DB42-A21F-4C57A7B80790}"/>
              </a:ext>
            </a:extLst>
          </p:cNvPr>
          <p:cNvSpPr>
            <a:spLocks/>
          </p:cNvSpPr>
          <p:nvPr userDrawn="1"/>
        </p:nvSpPr>
        <p:spPr bwMode="auto">
          <a:xfrm>
            <a:off x="1211263" y="2422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9">
            <a:extLst>
              <a:ext uri="{FF2B5EF4-FFF2-40B4-BE49-F238E27FC236}">
                <a16:creationId xmlns:a16="http://schemas.microsoft.com/office/drawing/2014/main" id="{E68D13C5-9DF3-0242-973D-78A6E9E7A421}"/>
              </a:ext>
            </a:extLst>
          </p:cNvPr>
          <p:cNvSpPr>
            <a:spLocks/>
          </p:cNvSpPr>
          <p:nvPr userDrawn="1"/>
        </p:nvSpPr>
        <p:spPr bwMode="auto">
          <a:xfrm>
            <a:off x="1211263" y="3838575"/>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0">
            <a:extLst>
              <a:ext uri="{FF2B5EF4-FFF2-40B4-BE49-F238E27FC236}">
                <a16:creationId xmlns:a16="http://schemas.microsoft.com/office/drawing/2014/main" id="{528EB13B-D870-8D4E-BCC8-469F47FBD02A}"/>
              </a:ext>
            </a:extLst>
          </p:cNvPr>
          <p:cNvSpPr>
            <a:spLocks/>
          </p:cNvSpPr>
          <p:nvPr userDrawn="1"/>
        </p:nvSpPr>
        <p:spPr bwMode="auto">
          <a:xfrm>
            <a:off x="1211263" y="5295900"/>
            <a:ext cx="503237" cy="479425"/>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1">
            <a:extLst>
              <a:ext uri="{FF2B5EF4-FFF2-40B4-BE49-F238E27FC236}">
                <a16:creationId xmlns:a16="http://schemas.microsoft.com/office/drawing/2014/main" id="{113ABE86-2528-5C4D-95C0-8EDFB1DFCD7B}"/>
              </a:ext>
            </a:extLst>
          </p:cNvPr>
          <p:cNvSpPr>
            <a:spLocks/>
          </p:cNvSpPr>
          <p:nvPr userDrawn="1"/>
        </p:nvSpPr>
        <p:spPr bwMode="auto">
          <a:xfrm>
            <a:off x="6370641" y="244475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2">
            <a:extLst>
              <a:ext uri="{FF2B5EF4-FFF2-40B4-BE49-F238E27FC236}">
                <a16:creationId xmlns:a16="http://schemas.microsoft.com/office/drawing/2014/main" id="{DAAB2BAB-3473-3441-964A-9419A3797339}"/>
              </a:ext>
            </a:extLst>
          </p:cNvPr>
          <p:cNvSpPr>
            <a:spLocks/>
          </p:cNvSpPr>
          <p:nvPr userDrawn="1"/>
        </p:nvSpPr>
        <p:spPr bwMode="auto">
          <a:xfrm>
            <a:off x="6370641" y="38608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3">
            <a:extLst>
              <a:ext uri="{FF2B5EF4-FFF2-40B4-BE49-F238E27FC236}">
                <a16:creationId xmlns:a16="http://schemas.microsoft.com/office/drawing/2014/main" id="{1B5AA16D-9E77-8A4D-B8F6-F4BB571D9169}"/>
              </a:ext>
            </a:extLst>
          </p:cNvPr>
          <p:cNvSpPr>
            <a:spLocks/>
          </p:cNvSpPr>
          <p:nvPr userDrawn="1"/>
        </p:nvSpPr>
        <p:spPr bwMode="auto">
          <a:xfrm>
            <a:off x="6370641" y="53181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8" name="Title 1">
            <a:extLst>
              <a:ext uri="{FF2B5EF4-FFF2-40B4-BE49-F238E27FC236}">
                <a16:creationId xmlns:a16="http://schemas.microsoft.com/office/drawing/2014/main" id="{88938BB2-A07B-5445-BD83-273EC0D45DAF}"/>
              </a:ext>
            </a:extLst>
          </p:cNvPr>
          <p:cNvSpPr>
            <a:spLocks noGrp="1"/>
          </p:cNvSpPr>
          <p:nvPr>
            <p:ph type="ctrTitle"/>
          </p:nvPr>
        </p:nvSpPr>
        <p:spPr>
          <a:xfrm>
            <a:off x="517728" y="753589"/>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a:extLst>
              <a:ext uri="{FF2B5EF4-FFF2-40B4-BE49-F238E27FC236}">
                <a16:creationId xmlns:a16="http://schemas.microsoft.com/office/drawing/2014/main" id="{5F794336-3DC0-D649-8BEF-CADEEBEECD34}"/>
              </a:ext>
            </a:extLst>
          </p:cNvPr>
          <p:cNvSpPr>
            <a:spLocks noGrp="1"/>
          </p:cNvSpPr>
          <p:nvPr>
            <p:ph type="body" sz="quarter" idx="16"/>
          </p:nvPr>
        </p:nvSpPr>
        <p:spPr>
          <a:xfrm>
            <a:off x="1929492"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0" name="Text Placeholder 4">
            <a:extLst>
              <a:ext uri="{FF2B5EF4-FFF2-40B4-BE49-F238E27FC236}">
                <a16:creationId xmlns:a16="http://schemas.microsoft.com/office/drawing/2014/main" id="{8A8BE200-0CAE-1A48-BBFB-8AB094DBBDC4}"/>
              </a:ext>
            </a:extLst>
          </p:cNvPr>
          <p:cNvSpPr>
            <a:spLocks noGrp="1"/>
          </p:cNvSpPr>
          <p:nvPr>
            <p:ph type="body" sz="quarter" idx="17"/>
          </p:nvPr>
        </p:nvSpPr>
        <p:spPr>
          <a:xfrm>
            <a:off x="1929492"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1" name="Text Placeholder 4">
            <a:extLst>
              <a:ext uri="{FF2B5EF4-FFF2-40B4-BE49-F238E27FC236}">
                <a16:creationId xmlns:a16="http://schemas.microsoft.com/office/drawing/2014/main" id="{51F7BEA8-2B68-A94D-84BF-46B8DC081B34}"/>
              </a:ext>
            </a:extLst>
          </p:cNvPr>
          <p:cNvSpPr>
            <a:spLocks noGrp="1"/>
          </p:cNvSpPr>
          <p:nvPr>
            <p:ph type="body" sz="quarter" idx="18"/>
          </p:nvPr>
        </p:nvSpPr>
        <p:spPr>
          <a:xfrm>
            <a:off x="1929492" y="5216909"/>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2" name="Text Placeholder 4">
            <a:extLst>
              <a:ext uri="{FF2B5EF4-FFF2-40B4-BE49-F238E27FC236}">
                <a16:creationId xmlns:a16="http://schemas.microsoft.com/office/drawing/2014/main" id="{FF78FDE7-159F-5C4F-94E0-AC1225D5EA9C}"/>
              </a:ext>
            </a:extLst>
          </p:cNvPr>
          <p:cNvSpPr>
            <a:spLocks noGrp="1"/>
          </p:cNvSpPr>
          <p:nvPr>
            <p:ph type="body" sz="quarter" idx="22"/>
          </p:nvPr>
        </p:nvSpPr>
        <p:spPr>
          <a:xfrm>
            <a:off x="7087536" y="234843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a:extLst>
              <a:ext uri="{FF2B5EF4-FFF2-40B4-BE49-F238E27FC236}">
                <a16:creationId xmlns:a16="http://schemas.microsoft.com/office/drawing/2014/main" id="{9DAFA1B1-FE49-2445-92A8-ECFF97140230}"/>
              </a:ext>
            </a:extLst>
          </p:cNvPr>
          <p:cNvSpPr>
            <a:spLocks noGrp="1"/>
          </p:cNvSpPr>
          <p:nvPr>
            <p:ph type="body" sz="quarter" idx="23"/>
          </p:nvPr>
        </p:nvSpPr>
        <p:spPr>
          <a:xfrm>
            <a:off x="7087536" y="3759581"/>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4" name="Text Placeholder 4">
            <a:extLst>
              <a:ext uri="{FF2B5EF4-FFF2-40B4-BE49-F238E27FC236}">
                <a16:creationId xmlns:a16="http://schemas.microsoft.com/office/drawing/2014/main" id="{9C9039BA-C8BD-6A46-A9D0-BD29E1F0EAF3}"/>
              </a:ext>
            </a:extLst>
          </p:cNvPr>
          <p:cNvSpPr>
            <a:spLocks noGrp="1"/>
          </p:cNvSpPr>
          <p:nvPr>
            <p:ph type="body" sz="quarter" idx="24"/>
          </p:nvPr>
        </p:nvSpPr>
        <p:spPr>
          <a:xfrm>
            <a:off x="7087536" y="5230764"/>
            <a:ext cx="3917027" cy="637287"/>
          </a:xfrm>
        </p:spPr>
        <p:txBody>
          <a:bodyPr anchor="ctr">
            <a:noAutofit/>
          </a:bodyPr>
          <a:lstStyle>
            <a:lvl1pPr marL="182880" indent="0" algn="l">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9830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bjectives Option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F497B6-986D-804C-81F3-B7BE26DCF083}"/>
              </a:ext>
            </a:extLst>
          </p:cNvPr>
          <p:cNvSpPr/>
          <p:nvPr userDrawn="1"/>
        </p:nvSpPr>
        <p:spPr>
          <a:xfrm>
            <a:off x="-1588" y="0"/>
            <a:ext cx="12193588"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9" name="Freeform 7">
            <a:extLst>
              <a:ext uri="{FF2B5EF4-FFF2-40B4-BE49-F238E27FC236}">
                <a16:creationId xmlns:a16="http://schemas.microsoft.com/office/drawing/2014/main" id="{CD9FD14F-866B-CE48-9941-4F2304B4C46E}"/>
              </a:ext>
            </a:extLst>
          </p:cNvPr>
          <p:cNvSpPr>
            <a:spLocks/>
          </p:cNvSpPr>
          <p:nvPr userDrawn="1"/>
        </p:nvSpPr>
        <p:spPr bwMode="auto">
          <a:xfrm>
            <a:off x="830263" y="201136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8">
            <a:extLst>
              <a:ext uri="{FF2B5EF4-FFF2-40B4-BE49-F238E27FC236}">
                <a16:creationId xmlns:a16="http://schemas.microsoft.com/office/drawing/2014/main" id="{70717FAF-6EEA-0D4B-9F85-3DB240679A7A}"/>
              </a:ext>
            </a:extLst>
          </p:cNvPr>
          <p:cNvSpPr>
            <a:spLocks/>
          </p:cNvSpPr>
          <p:nvPr userDrawn="1"/>
        </p:nvSpPr>
        <p:spPr bwMode="auto">
          <a:xfrm>
            <a:off x="830263" y="47609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9">
            <a:extLst>
              <a:ext uri="{FF2B5EF4-FFF2-40B4-BE49-F238E27FC236}">
                <a16:creationId xmlns:a16="http://schemas.microsoft.com/office/drawing/2014/main" id="{9A5DF538-8BAA-4546-8249-1124F5FCC2EA}"/>
              </a:ext>
            </a:extLst>
          </p:cNvPr>
          <p:cNvSpPr>
            <a:spLocks/>
          </p:cNvSpPr>
          <p:nvPr userDrawn="1"/>
        </p:nvSpPr>
        <p:spPr bwMode="auto">
          <a:xfrm>
            <a:off x="830263" y="28940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10">
            <a:extLst>
              <a:ext uri="{FF2B5EF4-FFF2-40B4-BE49-F238E27FC236}">
                <a16:creationId xmlns:a16="http://schemas.microsoft.com/office/drawing/2014/main" id="{3D993824-973D-7C4F-9EBA-880A7D66BFFE}"/>
              </a:ext>
            </a:extLst>
          </p:cNvPr>
          <p:cNvSpPr>
            <a:spLocks/>
          </p:cNvSpPr>
          <p:nvPr userDrawn="1"/>
        </p:nvSpPr>
        <p:spPr bwMode="auto">
          <a:xfrm>
            <a:off x="830263" y="568483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1">
            <a:extLst>
              <a:ext uri="{FF2B5EF4-FFF2-40B4-BE49-F238E27FC236}">
                <a16:creationId xmlns:a16="http://schemas.microsoft.com/office/drawing/2014/main" id="{3EC16C0A-A32A-C44A-9BE1-D13D0DD8E7BB}"/>
              </a:ext>
            </a:extLst>
          </p:cNvPr>
          <p:cNvSpPr>
            <a:spLocks/>
          </p:cNvSpPr>
          <p:nvPr userDrawn="1"/>
        </p:nvSpPr>
        <p:spPr bwMode="auto">
          <a:xfrm>
            <a:off x="830263" y="383857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508000" y="713291"/>
            <a:ext cx="11125200" cy="584789"/>
          </a:xfrm>
        </p:spPr>
        <p:txBody>
          <a:bodyPr>
            <a:noAutofit/>
          </a:bodyPr>
          <a:lstStyle>
            <a:lvl1pPr marL="0" algn="ctr">
              <a:defRPr sz="58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39" name="Text Placeholder 4"/>
          <p:cNvSpPr>
            <a:spLocks noGrp="1"/>
          </p:cNvSpPr>
          <p:nvPr>
            <p:ph type="body" sz="quarter" idx="17"/>
          </p:nvPr>
        </p:nvSpPr>
        <p:spPr>
          <a:xfrm>
            <a:off x="1638301" y="283586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40" name="Text Placeholder 4"/>
          <p:cNvSpPr>
            <a:spLocks noGrp="1"/>
          </p:cNvSpPr>
          <p:nvPr>
            <p:ph type="body" sz="quarter" idx="18"/>
          </p:nvPr>
        </p:nvSpPr>
        <p:spPr>
          <a:xfrm>
            <a:off x="1638301" y="375939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9" name="Text Placeholder 4"/>
          <p:cNvSpPr>
            <a:spLocks noGrp="1"/>
          </p:cNvSpPr>
          <p:nvPr>
            <p:ph type="body" sz="quarter" idx="23"/>
          </p:nvPr>
        </p:nvSpPr>
        <p:spPr>
          <a:xfrm>
            <a:off x="1638301" y="5606457"/>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3" name="Text Placeholder 4"/>
          <p:cNvSpPr>
            <a:spLocks noGrp="1"/>
          </p:cNvSpPr>
          <p:nvPr>
            <p:ph type="body" sz="quarter" idx="16"/>
          </p:nvPr>
        </p:nvSpPr>
        <p:spPr>
          <a:xfrm>
            <a:off x="1638301" y="191233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58" name="Text Placeholder 4"/>
          <p:cNvSpPr>
            <a:spLocks noGrp="1"/>
          </p:cNvSpPr>
          <p:nvPr>
            <p:ph type="body" sz="quarter" idx="22"/>
          </p:nvPr>
        </p:nvSpPr>
        <p:spPr>
          <a:xfrm>
            <a:off x="1638301" y="4682926"/>
            <a:ext cx="9885338" cy="637287"/>
          </a:xfrm>
        </p:spPr>
        <p:txBody>
          <a:bodyPr anchor="ctr">
            <a:noAutofit/>
          </a:bodyPr>
          <a:lstStyle>
            <a:lvl1pPr marL="182880" indent="0" algn="l">
              <a:spcBef>
                <a:spcPts val="0"/>
              </a:spcBef>
              <a:buFontTx/>
              <a:buNone/>
              <a:defRPr sz="28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8082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Objectives Option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BB21E7-06DA-EB48-ABBE-2AE4753EB39F}"/>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1A45808E-35EF-5542-BDDD-D8F68893B782}"/>
              </a:ext>
            </a:extLst>
          </p:cNvPr>
          <p:cNvSpPr/>
          <p:nvPr userDrawn="1"/>
        </p:nvSpPr>
        <p:spPr>
          <a:xfrm>
            <a:off x="5080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E795F482-83D3-9242-A0BD-90FA8A982523}"/>
              </a:ext>
            </a:extLst>
          </p:cNvPr>
          <p:cNvSpPr/>
          <p:nvPr userDrawn="1"/>
        </p:nvSpPr>
        <p:spPr>
          <a:xfrm>
            <a:off x="826770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0331901F-74D3-5B40-960F-970A3C8B14B9}"/>
              </a:ext>
            </a:extLst>
          </p:cNvPr>
          <p:cNvSpPr/>
          <p:nvPr userDrawn="1"/>
        </p:nvSpPr>
        <p:spPr>
          <a:xfrm>
            <a:off x="4387850" y="2552700"/>
            <a:ext cx="3322638" cy="33035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ctrTitle"/>
          </p:nvPr>
        </p:nvSpPr>
        <p:spPr>
          <a:xfrm>
            <a:off x="508000" y="856701"/>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3" name="Text Placeholder 4"/>
          <p:cNvSpPr>
            <a:spLocks noGrp="1"/>
          </p:cNvSpPr>
          <p:nvPr>
            <p:ph type="body" sz="quarter" idx="16"/>
          </p:nvPr>
        </p:nvSpPr>
        <p:spPr>
          <a:xfrm>
            <a:off x="649357" y="3564835"/>
            <a:ext cx="3021496"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9" name="Text Placeholder 4">
            <a:extLst>
              <a:ext uri="{FF2B5EF4-FFF2-40B4-BE49-F238E27FC236}">
                <a16:creationId xmlns:a16="http://schemas.microsoft.com/office/drawing/2014/main" id="{4A9ECE79-3623-1742-B02D-0EF962C69227}"/>
              </a:ext>
            </a:extLst>
          </p:cNvPr>
          <p:cNvSpPr>
            <a:spLocks noGrp="1"/>
          </p:cNvSpPr>
          <p:nvPr>
            <p:ph type="body" sz="quarter" idx="17"/>
          </p:nvPr>
        </p:nvSpPr>
        <p:spPr>
          <a:xfrm>
            <a:off x="8415131" y="3564835"/>
            <a:ext cx="3034748"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21" name="Text Placeholder 4">
            <a:extLst>
              <a:ext uri="{FF2B5EF4-FFF2-40B4-BE49-F238E27FC236}">
                <a16:creationId xmlns:a16="http://schemas.microsoft.com/office/drawing/2014/main" id="{F5159A3A-4068-1E45-96E8-79A4A1FDA763}"/>
              </a:ext>
            </a:extLst>
          </p:cNvPr>
          <p:cNvSpPr>
            <a:spLocks noGrp="1"/>
          </p:cNvSpPr>
          <p:nvPr>
            <p:ph type="body" sz="quarter" idx="18"/>
          </p:nvPr>
        </p:nvSpPr>
        <p:spPr>
          <a:xfrm>
            <a:off x="4505739" y="3564835"/>
            <a:ext cx="3048000" cy="1197665"/>
          </a:xfrm>
        </p:spPr>
        <p:txBody>
          <a:bodyPr anchor="ctr">
            <a:noAutofit/>
          </a:bodyPr>
          <a:lstStyle>
            <a:lvl1pPr marL="0" indent="0" algn="ctr">
              <a:spcBef>
                <a:spcPts val="0"/>
              </a:spcBef>
              <a:buFontTx/>
              <a:buNone/>
              <a:defRPr sz="22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7968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odule Title Option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D73E3C-5E60-2441-9C1C-2FD2C9604D75}"/>
              </a:ext>
            </a:extLst>
          </p:cNvPr>
          <p:cNvSpPr/>
          <p:nvPr userDrawn="1"/>
        </p:nvSpPr>
        <p:spPr>
          <a:xfrm>
            <a:off x="508000" y="390525"/>
            <a:ext cx="11125200" cy="152717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508000" y="893277"/>
            <a:ext cx="11125200" cy="584789"/>
          </a:xfrm>
        </p:spPr>
        <p:txBody>
          <a:bodyPr>
            <a:noAutofit/>
          </a:bodyPr>
          <a:lstStyle>
            <a:lvl1pPr marL="0" algn="ctr">
              <a:defRPr sz="5200" b="0">
                <a:solidFill>
                  <a:schemeClr val="bg1"/>
                </a:solidFill>
                <a:latin typeface="+mj-lt"/>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1661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Module Titl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F7F835-DAC2-214C-A864-CEAE615374F0}"/>
              </a:ext>
            </a:extLst>
          </p:cNvPr>
          <p:cNvSpPr/>
          <p:nvPr userDrawn="1"/>
        </p:nvSpPr>
        <p:spPr>
          <a:xfrm>
            <a:off x="0" y="0"/>
            <a:ext cx="12172950" cy="6858000"/>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8B3D2A36-C834-944C-B484-0557693020A6}"/>
              </a:ext>
            </a:extLst>
          </p:cNvPr>
          <p:cNvSpPr/>
          <p:nvPr userDrawn="1"/>
        </p:nvSpPr>
        <p:spPr>
          <a:xfrm>
            <a:off x="220663" y="700088"/>
            <a:ext cx="5489575" cy="5457825"/>
          </a:xfrm>
          <a:prstGeom prst="ellipse">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Freeform 8">
            <a:extLst>
              <a:ext uri="{FF2B5EF4-FFF2-40B4-BE49-F238E27FC236}">
                <a16:creationId xmlns:a16="http://schemas.microsoft.com/office/drawing/2014/main" id="{04E32299-C0AC-0E46-9874-4681EE319FE5}"/>
              </a:ext>
            </a:extLst>
          </p:cNvPr>
          <p:cNvSpPr>
            <a:spLocks/>
          </p:cNvSpPr>
          <p:nvPr userDrawn="1"/>
        </p:nvSpPr>
        <p:spPr bwMode="auto">
          <a:xfrm>
            <a:off x="6189663" y="1787525"/>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9">
            <a:extLst>
              <a:ext uri="{FF2B5EF4-FFF2-40B4-BE49-F238E27FC236}">
                <a16:creationId xmlns:a16="http://schemas.microsoft.com/office/drawing/2014/main" id="{CB86CF74-4F4C-F64E-936A-F3F3252F74D1}"/>
              </a:ext>
            </a:extLst>
          </p:cNvPr>
          <p:cNvSpPr>
            <a:spLocks/>
          </p:cNvSpPr>
          <p:nvPr userDrawn="1"/>
        </p:nvSpPr>
        <p:spPr bwMode="auto">
          <a:xfrm>
            <a:off x="6189663" y="2716213"/>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0">
            <a:extLst>
              <a:ext uri="{FF2B5EF4-FFF2-40B4-BE49-F238E27FC236}">
                <a16:creationId xmlns:a16="http://schemas.microsoft.com/office/drawing/2014/main" id="{B875EAA0-4721-CB4D-A35B-37CDBFED00D4}"/>
              </a:ext>
            </a:extLst>
          </p:cNvPr>
          <p:cNvSpPr>
            <a:spLocks/>
          </p:cNvSpPr>
          <p:nvPr userDrawn="1"/>
        </p:nvSpPr>
        <p:spPr bwMode="auto">
          <a:xfrm>
            <a:off x="6189663" y="3644900"/>
            <a:ext cx="503237" cy="481013"/>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1">
            <a:extLst>
              <a:ext uri="{FF2B5EF4-FFF2-40B4-BE49-F238E27FC236}">
                <a16:creationId xmlns:a16="http://schemas.microsoft.com/office/drawing/2014/main" id="{82864287-1380-A64F-A391-FF65C7D04F93}"/>
              </a:ext>
            </a:extLst>
          </p:cNvPr>
          <p:cNvSpPr>
            <a:spLocks/>
          </p:cNvSpPr>
          <p:nvPr userDrawn="1"/>
        </p:nvSpPr>
        <p:spPr bwMode="auto">
          <a:xfrm>
            <a:off x="6189663" y="4573588"/>
            <a:ext cx="503237" cy="481012"/>
          </a:xfrm>
          <a:custGeom>
            <a:avLst/>
            <a:gdLst>
              <a:gd name="T0" fmla="*/ 180818334 w 1691"/>
              <a:gd name="T1" fmla="*/ 65990893 h 1610"/>
              <a:gd name="T2" fmla="*/ 111700816 w 1691"/>
              <a:gd name="T3" fmla="*/ 65990893 h 1610"/>
              <a:gd name="T4" fmla="*/ 90730244 w 1691"/>
              <a:gd name="T5" fmla="*/ 0 h 1610"/>
              <a:gd name="T6" fmla="*/ 69010690 w 1691"/>
              <a:gd name="T7" fmla="*/ 65668372 h 1610"/>
              <a:gd name="T8" fmla="*/ 0 w 1691"/>
              <a:gd name="T9" fmla="*/ 65453358 h 1610"/>
              <a:gd name="T10" fmla="*/ 641856 w 1691"/>
              <a:gd name="T11" fmla="*/ 65990893 h 1610"/>
              <a:gd name="T12" fmla="*/ 0 w 1691"/>
              <a:gd name="T13" fmla="*/ 65990893 h 1610"/>
              <a:gd name="T14" fmla="*/ 55850408 w 1691"/>
              <a:gd name="T15" fmla="*/ 106617260 h 1610"/>
              <a:gd name="T16" fmla="*/ 34665883 w 1691"/>
              <a:gd name="T17" fmla="*/ 172715362 h 1610"/>
              <a:gd name="T18" fmla="*/ 90516292 w 1691"/>
              <a:gd name="T19" fmla="*/ 131981787 h 1610"/>
              <a:gd name="T20" fmla="*/ 145938796 w 1691"/>
              <a:gd name="T21" fmla="*/ 172930376 h 1610"/>
              <a:gd name="T22" fmla="*/ 124861098 w 1691"/>
              <a:gd name="T23" fmla="*/ 106831975 h 1610"/>
              <a:gd name="T24" fmla="*/ 180818334 w 1691"/>
              <a:gd name="T25" fmla="*/ 65990893 h 1610"/>
              <a:gd name="T26" fmla="*/ 127107743 w 1691"/>
              <a:gd name="T27" fmla="*/ 146921104 h 1610"/>
              <a:gd name="T28" fmla="*/ 90302340 w 1691"/>
              <a:gd name="T29" fmla="*/ 119836761 h 1610"/>
              <a:gd name="T30" fmla="*/ 53282686 w 1691"/>
              <a:gd name="T31" fmla="*/ 146921104 h 1610"/>
              <a:gd name="T32" fmla="*/ 67512728 w 1691"/>
              <a:gd name="T33" fmla="*/ 103177926 h 1610"/>
              <a:gd name="T34" fmla="*/ 30493075 w 1691"/>
              <a:gd name="T35" fmla="*/ 76093582 h 1610"/>
              <a:gd name="T36" fmla="*/ 30920979 w 1691"/>
              <a:gd name="T37" fmla="*/ 76093582 h 1610"/>
              <a:gd name="T38" fmla="*/ 30279123 w 1691"/>
              <a:gd name="T39" fmla="*/ 75663852 h 1610"/>
              <a:gd name="T40" fmla="*/ 76072000 w 1691"/>
              <a:gd name="T41" fmla="*/ 75878866 h 1610"/>
              <a:gd name="T42" fmla="*/ 90516292 w 1691"/>
              <a:gd name="T43" fmla="*/ 32135688 h 1610"/>
              <a:gd name="T44" fmla="*/ 104532382 w 1691"/>
              <a:gd name="T45" fmla="*/ 76093582 h 1610"/>
              <a:gd name="T46" fmla="*/ 150539508 w 1691"/>
              <a:gd name="T47" fmla="*/ 76093582 h 1610"/>
              <a:gd name="T48" fmla="*/ 113305903 w 1691"/>
              <a:gd name="T49" fmla="*/ 103392940 h 1610"/>
              <a:gd name="T50" fmla="*/ 127107743 w 1691"/>
              <a:gd name="T51" fmla="*/ 146921104 h 16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1" h="1610">
                <a:moveTo>
                  <a:pt x="1690" y="614"/>
                </a:moveTo>
                <a:lnTo>
                  <a:pt x="1044" y="614"/>
                </a:lnTo>
                <a:lnTo>
                  <a:pt x="848" y="0"/>
                </a:lnTo>
                <a:lnTo>
                  <a:pt x="645" y="611"/>
                </a:lnTo>
                <a:lnTo>
                  <a:pt x="0" y="609"/>
                </a:lnTo>
                <a:lnTo>
                  <a:pt x="6" y="614"/>
                </a:lnTo>
                <a:lnTo>
                  <a:pt x="0" y="614"/>
                </a:lnTo>
                <a:lnTo>
                  <a:pt x="522" y="992"/>
                </a:lnTo>
                <a:lnTo>
                  <a:pt x="324" y="1607"/>
                </a:lnTo>
                <a:lnTo>
                  <a:pt x="846" y="1228"/>
                </a:lnTo>
                <a:lnTo>
                  <a:pt x="1364" y="1609"/>
                </a:lnTo>
                <a:lnTo>
                  <a:pt x="1167" y="994"/>
                </a:lnTo>
                <a:lnTo>
                  <a:pt x="1690" y="614"/>
                </a:lnTo>
                <a:close/>
                <a:moveTo>
                  <a:pt x="1188" y="1367"/>
                </a:moveTo>
                <a:lnTo>
                  <a:pt x="844" y="1115"/>
                </a:lnTo>
                <a:lnTo>
                  <a:pt x="498" y="1367"/>
                </a:lnTo>
                <a:lnTo>
                  <a:pt x="631" y="960"/>
                </a:lnTo>
                <a:lnTo>
                  <a:pt x="285" y="708"/>
                </a:lnTo>
                <a:lnTo>
                  <a:pt x="289" y="708"/>
                </a:lnTo>
                <a:lnTo>
                  <a:pt x="283" y="704"/>
                </a:lnTo>
                <a:lnTo>
                  <a:pt x="711" y="706"/>
                </a:lnTo>
                <a:lnTo>
                  <a:pt x="846" y="299"/>
                </a:lnTo>
                <a:lnTo>
                  <a:pt x="977" y="708"/>
                </a:lnTo>
                <a:lnTo>
                  <a:pt x="1407" y="708"/>
                </a:lnTo>
                <a:lnTo>
                  <a:pt x="1059" y="962"/>
                </a:lnTo>
                <a:lnTo>
                  <a:pt x="1188" y="13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 name="Title 1"/>
          <p:cNvSpPr>
            <a:spLocks noGrp="1"/>
          </p:cNvSpPr>
          <p:nvPr>
            <p:ph type="ctrTitle"/>
          </p:nvPr>
        </p:nvSpPr>
        <p:spPr>
          <a:xfrm>
            <a:off x="429491" y="2452256"/>
            <a:ext cx="5084618" cy="1925780"/>
          </a:xfrm>
        </p:spPr>
        <p:txBody>
          <a:bodyPr>
            <a:noAutofit/>
          </a:bodyPr>
          <a:lstStyle>
            <a:lvl1pPr marL="0" algn="ctr">
              <a:defRPr sz="36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9" name="Text Placeholder 4"/>
          <p:cNvSpPr>
            <a:spLocks noGrp="1"/>
          </p:cNvSpPr>
          <p:nvPr>
            <p:ph type="body" sz="quarter" idx="17"/>
          </p:nvPr>
        </p:nvSpPr>
        <p:spPr>
          <a:xfrm>
            <a:off x="6969458" y="263689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0" name="Text Placeholder 4"/>
          <p:cNvSpPr>
            <a:spLocks noGrp="1"/>
          </p:cNvSpPr>
          <p:nvPr>
            <p:ph type="body" sz="quarter" idx="18"/>
          </p:nvPr>
        </p:nvSpPr>
        <p:spPr>
          <a:xfrm>
            <a:off x="6969458" y="356442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1" name="Text Placeholder 4"/>
          <p:cNvSpPr>
            <a:spLocks noGrp="1"/>
          </p:cNvSpPr>
          <p:nvPr>
            <p:ph type="body" sz="quarter" idx="16"/>
          </p:nvPr>
        </p:nvSpPr>
        <p:spPr>
          <a:xfrm>
            <a:off x="6969458" y="1709355"/>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
        <p:nvSpPr>
          <p:cNvPr id="12" name="Text Placeholder 4"/>
          <p:cNvSpPr>
            <a:spLocks noGrp="1"/>
          </p:cNvSpPr>
          <p:nvPr>
            <p:ph type="body" sz="quarter" idx="19"/>
          </p:nvPr>
        </p:nvSpPr>
        <p:spPr>
          <a:xfrm>
            <a:off x="6969458" y="4491960"/>
            <a:ext cx="4663741" cy="637287"/>
          </a:xfrm>
        </p:spPr>
        <p:txBody>
          <a:bodyPr anchor="ctr">
            <a:noAutofit/>
          </a:bodyPr>
          <a:lstStyle>
            <a:lvl1pPr marL="182880" indent="0" algn="l">
              <a:spcBef>
                <a:spcPts val="0"/>
              </a:spcBef>
              <a:buFontTx/>
              <a:buNone/>
              <a:defRPr sz="2300" b="0" baseline="0">
                <a:solidFill>
                  <a:schemeClr val="bg1"/>
                </a:solidFill>
                <a:latin typeface="+mn-lt"/>
                <a:cs typeface="Arial" panose="020B0604020202020204" pitchFamily="34" charset="0"/>
              </a:defRPr>
            </a:lvl1pPr>
            <a:lvl2pPr marL="457200" indent="0">
              <a:buFontTx/>
              <a:buNone/>
              <a:defRPr sz="2800">
                <a:solidFill>
                  <a:schemeClr val="bg1"/>
                </a:solidFill>
              </a:defRPr>
            </a:lvl2pPr>
            <a:lvl3pPr marL="914400" indent="0">
              <a:buFontTx/>
              <a:buNone/>
              <a:defRPr sz="2800">
                <a:solidFill>
                  <a:schemeClr val="bg1"/>
                </a:solidFill>
              </a:defRPr>
            </a:lvl3pPr>
            <a:lvl4pPr marL="1371600" indent="0">
              <a:buFontTx/>
              <a:buNone/>
              <a:defRPr sz="2800">
                <a:solidFill>
                  <a:schemeClr val="bg1"/>
                </a:solidFill>
              </a:defRPr>
            </a:lvl4pPr>
            <a:lvl5pPr marL="1828800" indent="0">
              <a:buFontTx/>
              <a:buNone/>
              <a:defRPr sz="28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2062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Page Title 1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5EC5E4-83ED-514F-853E-AB724778CD15}"/>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C0FD9902-EDC6-AD4E-A5CD-9FBCAF7DE62F}"/>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6" name="Text Placeholder 9">
            <a:extLst>
              <a:ext uri="{FF2B5EF4-FFF2-40B4-BE49-F238E27FC236}">
                <a16:creationId xmlns:a16="http://schemas.microsoft.com/office/drawing/2014/main" id="{67DDD03F-8E78-EA4B-A5F1-C9F6D3307B0C}"/>
              </a:ext>
            </a:extLst>
          </p:cNvPr>
          <p:cNvSpPr>
            <a:spLocks noGrp="1"/>
          </p:cNvSpPr>
          <p:nvPr>
            <p:ph type="body" sz="quarter" idx="10" hasCustomPrompt="1"/>
          </p:nvPr>
        </p:nvSpPr>
        <p:spPr>
          <a:xfrm>
            <a:off x="1073623" y="1874520"/>
            <a:ext cx="10008361" cy="4360024"/>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137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Page Title 2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11CB33-1443-DA46-9095-750894B820AA}"/>
              </a:ext>
            </a:extLst>
          </p:cNvPr>
          <p:cNvSpPr/>
          <p:nvPr userDrawn="1"/>
        </p:nvSpPr>
        <p:spPr>
          <a:xfrm>
            <a:off x="515938" y="358775"/>
            <a:ext cx="11125200" cy="6118225"/>
          </a:xfrm>
          <a:prstGeom prst="rect">
            <a:avLst/>
          </a:prstGeom>
          <a:gradFill flip="none" rotWithShape="1">
            <a:gsLst>
              <a:gs pos="0">
                <a:schemeClr val="accent5">
                  <a:alpha val="73000"/>
                </a:schemeClr>
              </a:gs>
              <a:gs pos="100000">
                <a:schemeClr val="accent5">
                  <a:lumMod val="50000"/>
                  <a:alpha val="8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id="{EBFA4A0F-E771-C44B-8EF4-6CEFA69A8636}"/>
              </a:ext>
            </a:extLst>
          </p:cNvPr>
          <p:cNvSpPr>
            <a:spLocks noGrp="1"/>
          </p:cNvSpPr>
          <p:nvPr>
            <p:ph type="ctrTitle"/>
          </p:nvPr>
        </p:nvSpPr>
        <p:spPr>
          <a:xfrm>
            <a:off x="1073625" y="461317"/>
            <a:ext cx="10008359" cy="1211047"/>
          </a:xfrm>
        </p:spPr>
        <p:txBody>
          <a:bodyPr>
            <a:noAutofit/>
          </a:bodyPr>
          <a:lstStyle>
            <a:lvl1pPr marL="0" algn="l">
              <a:defRPr sz="5700" b="0">
                <a:solidFill>
                  <a:schemeClr val="bg1"/>
                </a:solidFill>
                <a:latin typeface="+mj-lt"/>
                <a:cs typeface="Arial" panose="020B0604020202020204" pitchFamily="34" charset="0"/>
              </a:defRPr>
            </a:lvl1pPr>
          </a:lstStyle>
          <a:p>
            <a:r>
              <a:rPr lang="en-US"/>
              <a:t>Click to edit Master title style</a:t>
            </a:r>
            <a:endParaRPr lang="en-US" dirty="0"/>
          </a:p>
        </p:txBody>
      </p:sp>
      <p:sp>
        <p:nvSpPr>
          <p:cNvPr id="12" name="Text Placeholder 9">
            <a:extLst>
              <a:ext uri="{FF2B5EF4-FFF2-40B4-BE49-F238E27FC236}">
                <a16:creationId xmlns:a16="http://schemas.microsoft.com/office/drawing/2014/main" id="{6DBDA52E-DB09-F640-94B1-63297BC08DA1}"/>
              </a:ext>
            </a:extLst>
          </p:cNvPr>
          <p:cNvSpPr>
            <a:spLocks noGrp="1"/>
          </p:cNvSpPr>
          <p:nvPr>
            <p:ph type="body" sz="quarter" idx="10" hasCustomPrompt="1"/>
          </p:nvPr>
        </p:nvSpPr>
        <p:spPr>
          <a:xfrm>
            <a:off x="1073623" y="187452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9">
            <a:extLst>
              <a:ext uri="{FF2B5EF4-FFF2-40B4-BE49-F238E27FC236}">
                <a16:creationId xmlns:a16="http://schemas.microsoft.com/office/drawing/2014/main" id="{EA88D9A0-D97F-B34B-A821-D51EEB1F017E}"/>
              </a:ext>
            </a:extLst>
          </p:cNvPr>
          <p:cNvSpPr>
            <a:spLocks noGrp="1"/>
          </p:cNvSpPr>
          <p:nvPr>
            <p:ph type="body" sz="quarter" idx="11" hasCustomPrompt="1"/>
          </p:nvPr>
        </p:nvSpPr>
        <p:spPr>
          <a:xfrm>
            <a:off x="1073623" y="4057650"/>
            <a:ext cx="10008361" cy="1988820"/>
          </a:xfrm>
        </p:spPr>
        <p:txBody>
          <a:bodyPr numCol="1" spcCol="182880">
            <a:normAutofit/>
          </a:bodyPr>
          <a:lstStyle>
            <a:lvl1pPr marL="0" indent="0">
              <a:lnSpc>
                <a:spcPct val="100000"/>
              </a:lnSpc>
              <a:buFontTx/>
              <a:buNone/>
              <a:defRPr sz="2000" b="1">
                <a:solidFill>
                  <a:schemeClr val="bg1"/>
                </a:solidFill>
                <a:latin typeface="+mn-lt"/>
                <a:cs typeface="Arial" panose="020B0604020202020204" pitchFamily="34" charset="0"/>
              </a:defRPr>
            </a:lvl1pPr>
            <a:lvl2pPr marL="457200" indent="0">
              <a:lnSpc>
                <a:spcPct val="100000"/>
              </a:lnSpc>
              <a:buFontTx/>
              <a:buNone/>
              <a:defRPr sz="2000" b="1">
                <a:solidFill>
                  <a:schemeClr val="bg1"/>
                </a:solidFill>
                <a:latin typeface="+mn-lt"/>
                <a:cs typeface="Arial" panose="020B0604020202020204" pitchFamily="34" charset="0"/>
              </a:defRPr>
            </a:lvl2pPr>
            <a:lvl3pPr marL="914400" indent="0">
              <a:lnSpc>
                <a:spcPct val="100000"/>
              </a:lnSpc>
              <a:buFontTx/>
              <a:buNone/>
              <a:defRPr sz="2000" b="1">
                <a:solidFill>
                  <a:schemeClr val="bg1"/>
                </a:solidFill>
                <a:latin typeface="+mn-lt"/>
                <a:cs typeface="Arial" panose="020B0604020202020204" pitchFamily="34" charset="0"/>
              </a:defRPr>
            </a:lvl3pPr>
            <a:lvl4pPr marL="1371600" indent="0">
              <a:lnSpc>
                <a:spcPct val="100000"/>
              </a:lnSpc>
              <a:buFontTx/>
              <a:buNone/>
              <a:defRPr sz="2000" b="1">
                <a:solidFill>
                  <a:schemeClr val="bg1"/>
                </a:solidFill>
                <a:latin typeface="+mn-lt"/>
                <a:cs typeface="Arial" panose="020B0604020202020204" pitchFamily="34" charset="0"/>
              </a:defRPr>
            </a:lvl4pPr>
            <a:lvl5pPr marL="1828800" indent="0">
              <a:lnSpc>
                <a:spcPct val="100000"/>
              </a:lnSpc>
              <a:buFontTx/>
              <a:buNone/>
              <a:defRPr sz="2000" b="1">
                <a:solidFill>
                  <a:schemeClr val="bg1"/>
                </a:solidFill>
                <a:latin typeface="+mn-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237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1C1A299-D8D3-684F-907C-2CDEC1AD505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0D0651-86F5-D44D-B5E6-CBD1D6869B6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947D4A8-B509-9F41-95E2-FA9222474A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43458A7-00DB-2F4D-A10D-863E6495F149}" type="datetimeFigureOut">
              <a:rPr lang="en-US"/>
              <a:pPr>
                <a:defRPr/>
              </a:pPr>
              <a:t>2/4/2022</a:t>
            </a:fld>
            <a:endParaRPr lang="en-US"/>
          </a:p>
        </p:txBody>
      </p:sp>
      <p:sp>
        <p:nvSpPr>
          <p:cNvPr id="5" name="Footer Placeholder 4">
            <a:extLst>
              <a:ext uri="{FF2B5EF4-FFF2-40B4-BE49-F238E27FC236}">
                <a16:creationId xmlns:a16="http://schemas.microsoft.com/office/drawing/2014/main" id="{6C9BBAED-22F8-C546-AC32-8B7E1929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4C0B6A8-315C-1D47-8330-9680D2C2B7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4B6B05-D73D-1A49-8C93-5682AA1886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20"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 id="2147483936" r:id="rId16"/>
    <p:sldLayoutId id="2147483937" r:id="rId17"/>
    <p:sldLayoutId id="2147483938" r:id="rId18"/>
    <p:sldLayoutId id="2147483939" r:id="rId19"/>
    <p:sldLayoutId id="2147483940" r:id="rId20"/>
    <p:sldLayoutId id="2147483941" r:id="rId21"/>
    <p:sldLayoutId id="2147483942" r:id="rId22"/>
    <p:sldLayoutId id="2147483943" r:id="rId23"/>
    <p:sldLayoutId id="2147483944" r:id="rId2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26569B9A-5FC2-8040-BF84-F3F35E2950EC}"/>
              </a:ext>
            </a:extLst>
          </p:cNvPr>
          <p:cNvSpPr>
            <a:spLocks noGrp="1" noChangeArrowheads="1"/>
          </p:cNvSpPr>
          <p:nvPr>
            <p:ph type="ctrTitle"/>
          </p:nvPr>
        </p:nvSpPr>
        <p:spPr>
          <a:xfrm>
            <a:off x="3590925" y="2258068"/>
            <a:ext cx="4983163" cy="584200"/>
          </a:xfrm>
        </p:spPr>
        <p:txBody>
          <a:bodyPr/>
          <a:lstStyle/>
          <a:p>
            <a:pPr eaLnBrk="1" hangingPunct="1"/>
            <a:r>
              <a:rPr lang="en-US" altLang="en-US" dirty="0"/>
              <a:t>Circus Maximus</a:t>
            </a:r>
            <a:br>
              <a:rPr lang="en-US" altLang="en-US" dirty="0"/>
            </a:br>
            <a:r>
              <a:rPr lang="en-US" altLang="en-US" dirty="0"/>
              <a:t>facts and quizzes.</a:t>
            </a:r>
            <a:br>
              <a:rPr lang="en-US" altLang="en-US" dirty="0"/>
            </a:br>
            <a:endParaRPr lang="en-US" altLang="en-US" dirty="0"/>
          </a:p>
        </p:txBody>
      </p:sp>
      <p:sp>
        <p:nvSpPr>
          <p:cNvPr id="28674" name="Subtitle 3">
            <a:extLst>
              <a:ext uri="{FF2B5EF4-FFF2-40B4-BE49-F238E27FC236}">
                <a16:creationId xmlns:a16="http://schemas.microsoft.com/office/drawing/2014/main" id="{53C3E4A7-412A-9C43-80F1-77487C4A7563}"/>
              </a:ext>
            </a:extLst>
          </p:cNvPr>
          <p:cNvSpPr>
            <a:spLocks noGrp="1" noChangeArrowheads="1"/>
          </p:cNvSpPr>
          <p:nvPr>
            <p:ph type="subTitle" idx="1"/>
          </p:nvPr>
        </p:nvSpPr>
        <p:spPr>
          <a:xfrm>
            <a:off x="3590925" y="3948113"/>
            <a:ext cx="4983163" cy="538162"/>
          </a:xfrm>
        </p:spPr>
        <p:txBody>
          <a:bodyPr/>
          <a:lstStyle/>
          <a:p>
            <a:pPr eaLnBrk="1" hangingPunct="1"/>
            <a:r>
              <a:rPr lang="en-US" altLang="en-US" dirty="0">
                <a:ea typeface="Glegoo" pitchFamily="2" charset="0"/>
                <a:cs typeface="Glegoo" pitchFamily="2" charset="0"/>
              </a:rPr>
              <a:t>By Porter White.</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725214" y="514744"/>
            <a:ext cx="10783614" cy="805975"/>
          </a:xfrm>
        </p:spPr>
        <p:txBody>
          <a:bodyPr/>
          <a:lstStyle/>
          <a:p>
            <a:pPr eaLnBrk="1" hangingPunct="1"/>
            <a:r>
              <a:rPr lang="en-US" altLang="en-US" sz="3200" dirty="0"/>
              <a:t>Around when did Julius Caesar order the seating be extended around the track?</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72AD</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56AD</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50BC</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40BC</a:t>
            </a:r>
          </a:p>
        </p:txBody>
      </p:sp>
    </p:spTree>
    <p:custDataLst>
      <p:tags r:id="rId1"/>
    </p:custDataLst>
    <p:extLst>
      <p:ext uri="{BB962C8B-B14F-4D97-AF65-F5344CB8AC3E}">
        <p14:creationId xmlns:p14="http://schemas.microsoft.com/office/powerpoint/2010/main" val="151811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683172" y="514744"/>
            <a:ext cx="10909738" cy="805975"/>
          </a:xfrm>
        </p:spPr>
        <p:txBody>
          <a:bodyPr/>
          <a:lstStyle/>
          <a:p>
            <a:pPr eaLnBrk="1" hangingPunct="1"/>
            <a:r>
              <a:rPr lang="en-US" altLang="en-US" sz="3200" dirty="0"/>
              <a:t>Around when did Julius </a:t>
            </a:r>
            <a:r>
              <a:rPr lang="en-US" altLang="en-US" sz="3200" dirty="0" err="1"/>
              <a:t>Caeser</a:t>
            </a:r>
            <a:r>
              <a:rPr lang="en-US" altLang="en-US" sz="3200" dirty="0"/>
              <a:t> order the seating be extended around the track?</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72AD</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56AD</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50BC</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40BC</a:t>
            </a:r>
          </a:p>
        </p:txBody>
      </p:sp>
      <p:pic>
        <p:nvPicPr>
          <p:cNvPr id="3" name="Graphic 2" descr="Checkmark with solid fill">
            <a:extLst>
              <a:ext uri="{FF2B5EF4-FFF2-40B4-BE49-F238E27FC236}">
                <a16:creationId xmlns:a16="http://schemas.microsoft.com/office/drawing/2014/main" id="{CBFAF380-E008-429E-9CE8-F33FBC96A0C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05200" y="4757738"/>
            <a:ext cx="914400" cy="914400"/>
          </a:xfrm>
          <a:prstGeom prst="rect">
            <a:avLst/>
          </a:prstGeom>
        </p:spPr>
      </p:pic>
    </p:spTree>
    <p:custDataLst>
      <p:tags r:id="rId1"/>
    </p:custDataLst>
    <p:extLst>
      <p:ext uri="{BB962C8B-B14F-4D97-AF65-F5344CB8AC3E}">
        <p14:creationId xmlns:p14="http://schemas.microsoft.com/office/powerpoint/2010/main" val="3385404946"/>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applause.wav"/>
          </p:stSnd>
        </p:sndAc>
      </p:transition>
    </mc:Choice>
    <mc:Fallback xmlns="">
      <p:transition spd="slow">
        <p:sndAc>
          <p:stSnd>
            <p:snd r:embed="rId7" name="applause.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2">
            <a:extLst>
              <a:ext uri="{FF2B5EF4-FFF2-40B4-BE49-F238E27FC236}">
                <a16:creationId xmlns:a16="http://schemas.microsoft.com/office/drawing/2014/main" id="{26569B9A-5FC2-8040-BF84-F3F35E2950EC}"/>
              </a:ext>
            </a:extLst>
          </p:cNvPr>
          <p:cNvSpPr>
            <a:spLocks noGrp="1" noChangeArrowheads="1"/>
          </p:cNvSpPr>
          <p:nvPr>
            <p:ph type="ctrTitle"/>
          </p:nvPr>
        </p:nvSpPr>
        <p:spPr>
          <a:xfrm>
            <a:off x="3590925" y="1848167"/>
            <a:ext cx="4983163" cy="584200"/>
          </a:xfrm>
        </p:spPr>
        <p:txBody>
          <a:bodyPr/>
          <a:lstStyle/>
          <a:p>
            <a:pPr eaLnBrk="1" hangingPunct="1"/>
            <a:r>
              <a:rPr lang="en-US" altLang="en-US" dirty="0"/>
              <a:t>THE END</a:t>
            </a:r>
          </a:p>
        </p:txBody>
      </p:sp>
      <p:sp>
        <p:nvSpPr>
          <p:cNvPr id="28674" name="Subtitle 3">
            <a:extLst>
              <a:ext uri="{FF2B5EF4-FFF2-40B4-BE49-F238E27FC236}">
                <a16:creationId xmlns:a16="http://schemas.microsoft.com/office/drawing/2014/main" id="{53C3E4A7-412A-9C43-80F1-77487C4A7563}"/>
              </a:ext>
            </a:extLst>
          </p:cNvPr>
          <p:cNvSpPr>
            <a:spLocks noGrp="1" noChangeArrowheads="1"/>
          </p:cNvSpPr>
          <p:nvPr>
            <p:ph type="subTitle" idx="1"/>
          </p:nvPr>
        </p:nvSpPr>
        <p:spPr>
          <a:xfrm>
            <a:off x="3590925" y="3948113"/>
            <a:ext cx="4983163" cy="538162"/>
          </a:xfrm>
        </p:spPr>
        <p:txBody>
          <a:bodyPr/>
          <a:lstStyle/>
          <a:p>
            <a:pPr eaLnBrk="1" hangingPunct="1"/>
            <a:r>
              <a:rPr lang="en-US" altLang="en-US" dirty="0">
                <a:ea typeface="Glegoo" pitchFamily="2" charset="0"/>
                <a:cs typeface="Glegoo" pitchFamily="2" charset="0"/>
              </a:rPr>
              <a:t>By Porter White.</a:t>
            </a:r>
          </a:p>
        </p:txBody>
      </p:sp>
    </p:spTree>
    <p:custDataLst>
      <p:tags r:id="rId1"/>
    </p:custDataLst>
    <p:extLst>
      <p:ext uri="{BB962C8B-B14F-4D97-AF65-F5344CB8AC3E}">
        <p14:creationId xmlns:p14="http://schemas.microsoft.com/office/powerpoint/2010/main" val="15460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E7981-7866-4C09-8EB5-463D73D3F8B2}"/>
              </a:ext>
            </a:extLst>
          </p:cNvPr>
          <p:cNvPicPr>
            <a:picLocks noChangeAspect="1"/>
          </p:cNvPicPr>
          <p:nvPr/>
        </p:nvPicPr>
        <p:blipFill>
          <a:blip r:embed="rId2"/>
          <a:stretch>
            <a:fillRect/>
          </a:stretch>
        </p:blipFill>
        <p:spPr>
          <a:xfrm>
            <a:off x="392430" y="273367"/>
            <a:ext cx="3834130" cy="2676223"/>
          </a:xfrm>
          <a:prstGeom prst="rect">
            <a:avLst/>
          </a:prstGeom>
        </p:spPr>
      </p:pic>
      <p:sp>
        <p:nvSpPr>
          <p:cNvPr id="9" name="TextBox 8">
            <a:extLst>
              <a:ext uri="{FF2B5EF4-FFF2-40B4-BE49-F238E27FC236}">
                <a16:creationId xmlns:a16="http://schemas.microsoft.com/office/drawing/2014/main" id="{ADC0421A-A176-4FFA-8321-549D7E54F18C}"/>
              </a:ext>
            </a:extLst>
          </p:cNvPr>
          <p:cNvSpPr txBox="1"/>
          <p:nvPr/>
        </p:nvSpPr>
        <p:spPr>
          <a:xfrm>
            <a:off x="802640" y="3342640"/>
            <a:ext cx="5482546" cy="1477328"/>
          </a:xfrm>
          <a:prstGeom prst="rect">
            <a:avLst/>
          </a:prstGeom>
          <a:noFill/>
        </p:spPr>
        <p:txBody>
          <a:bodyPr wrap="square" rtlCol="0">
            <a:spAutoFit/>
          </a:bodyPr>
          <a:lstStyle/>
          <a:p>
            <a:r>
              <a:rPr lang="en-GB" dirty="0"/>
              <a:t>They had finished building the Circus Maximus out of wood, in 80 AD.</a:t>
            </a:r>
          </a:p>
          <a:p>
            <a:r>
              <a:rPr lang="en-GB" dirty="0"/>
              <a:t>Did you know that the Circus Maximus  had a younger brother called the Colosseum.</a:t>
            </a:r>
          </a:p>
          <a:p>
            <a:endParaRPr lang="en-GB" dirty="0"/>
          </a:p>
        </p:txBody>
      </p:sp>
      <p:pic>
        <p:nvPicPr>
          <p:cNvPr id="10" name="Picture 9">
            <a:extLst>
              <a:ext uri="{FF2B5EF4-FFF2-40B4-BE49-F238E27FC236}">
                <a16:creationId xmlns:a16="http://schemas.microsoft.com/office/drawing/2014/main" id="{5024A602-0E8E-47C9-9FDB-1F8079442E64}"/>
              </a:ext>
            </a:extLst>
          </p:cNvPr>
          <p:cNvPicPr>
            <a:picLocks noChangeAspect="1"/>
          </p:cNvPicPr>
          <p:nvPr/>
        </p:nvPicPr>
        <p:blipFill>
          <a:blip r:embed="rId3"/>
          <a:stretch>
            <a:fillRect/>
          </a:stretch>
        </p:blipFill>
        <p:spPr>
          <a:xfrm>
            <a:off x="4213682" y="273367"/>
            <a:ext cx="3147862" cy="1724140"/>
          </a:xfrm>
          <a:prstGeom prst="rect">
            <a:avLst/>
          </a:prstGeom>
        </p:spPr>
      </p:pic>
      <p:sp>
        <p:nvSpPr>
          <p:cNvPr id="12" name="TextBox 11">
            <a:extLst>
              <a:ext uri="{FF2B5EF4-FFF2-40B4-BE49-F238E27FC236}">
                <a16:creationId xmlns:a16="http://schemas.microsoft.com/office/drawing/2014/main" id="{554F3487-9231-4F48-8B20-98978650430E}"/>
              </a:ext>
            </a:extLst>
          </p:cNvPr>
          <p:cNvSpPr txBox="1"/>
          <p:nvPr/>
        </p:nvSpPr>
        <p:spPr>
          <a:xfrm>
            <a:off x="6766560" y="3556000"/>
            <a:ext cx="5019040" cy="646331"/>
          </a:xfrm>
          <a:prstGeom prst="rect">
            <a:avLst/>
          </a:prstGeom>
          <a:noFill/>
        </p:spPr>
        <p:txBody>
          <a:bodyPr wrap="square" rtlCol="0">
            <a:spAutoFit/>
          </a:bodyPr>
          <a:lstStyle/>
          <a:p>
            <a:r>
              <a:rPr lang="en-GB" dirty="0"/>
              <a:t>The Circus Maximus is where they play chariot racing.</a:t>
            </a:r>
          </a:p>
        </p:txBody>
      </p:sp>
      <p:pic>
        <p:nvPicPr>
          <p:cNvPr id="13" name="Picture 12">
            <a:extLst>
              <a:ext uri="{FF2B5EF4-FFF2-40B4-BE49-F238E27FC236}">
                <a16:creationId xmlns:a16="http://schemas.microsoft.com/office/drawing/2014/main" id="{8A8BEDE6-3BBB-4393-B9BE-0A31032D4A37}"/>
              </a:ext>
            </a:extLst>
          </p:cNvPr>
          <p:cNvPicPr>
            <a:picLocks noChangeAspect="1"/>
          </p:cNvPicPr>
          <p:nvPr/>
        </p:nvPicPr>
        <p:blipFill>
          <a:blip r:embed="rId4"/>
          <a:stretch>
            <a:fillRect/>
          </a:stretch>
        </p:blipFill>
        <p:spPr>
          <a:xfrm>
            <a:off x="7348666" y="53990"/>
            <a:ext cx="4762500" cy="2895600"/>
          </a:xfrm>
          <a:prstGeom prst="rect">
            <a:avLst/>
          </a:prstGeom>
        </p:spPr>
      </p:pic>
    </p:spTree>
    <p:extLst>
      <p:ext uri="{BB962C8B-B14F-4D97-AF65-F5344CB8AC3E}">
        <p14:creationId xmlns:p14="http://schemas.microsoft.com/office/powerpoint/2010/main" val="1134349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3E7981-7866-4C09-8EB5-463D73D3F8B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43448" y="192086"/>
            <a:ext cx="5925274" cy="3318152"/>
          </a:xfrm>
          <a:prstGeom prst="rect">
            <a:avLst/>
          </a:prstGeom>
        </p:spPr>
      </p:pic>
      <p:sp>
        <p:nvSpPr>
          <p:cNvPr id="9" name="TextBox 8">
            <a:extLst>
              <a:ext uri="{FF2B5EF4-FFF2-40B4-BE49-F238E27FC236}">
                <a16:creationId xmlns:a16="http://schemas.microsoft.com/office/drawing/2014/main" id="{ADC0421A-A176-4FFA-8321-549D7E54F18C}"/>
              </a:ext>
            </a:extLst>
          </p:cNvPr>
          <p:cNvSpPr txBox="1"/>
          <p:nvPr/>
        </p:nvSpPr>
        <p:spPr>
          <a:xfrm>
            <a:off x="909321" y="3869005"/>
            <a:ext cx="3810000" cy="2308324"/>
          </a:xfrm>
          <a:prstGeom prst="rect">
            <a:avLst/>
          </a:prstGeom>
          <a:noFill/>
        </p:spPr>
        <p:txBody>
          <a:bodyPr wrap="square" rtlCol="0">
            <a:spAutoFit/>
          </a:bodyPr>
          <a:lstStyle/>
          <a:p>
            <a:r>
              <a:rPr lang="en-GB" dirty="0"/>
              <a:t>There were 3 fires in the Circus Maximus.  </a:t>
            </a:r>
          </a:p>
          <a:p>
            <a:r>
              <a:rPr lang="en-GB" dirty="0"/>
              <a:t>The first one was in 31BC.  It was rebuilt again but another fire struck. It was finally rebuilt out of stone and marble, in the first century AD.  Likely to avoid further fire and water damage. </a:t>
            </a:r>
          </a:p>
        </p:txBody>
      </p:sp>
      <p:pic>
        <p:nvPicPr>
          <p:cNvPr id="10" name="Picture 9">
            <a:extLst>
              <a:ext uri="{FF2B5EF4-FFF2-40B4-BE49-F238E27FC236}">
                <a16:creationId xmlns:a16="http://schemas.microsoft.com/office/drawing/2014/main" id="{5024A602-0E8E-47C9-9FDB-1F8079442E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45691" y="4622800"/>
            <a:ext cx="2860360" cy="2043114"/>
          </a:xfrm>
          <a:prstGeom prst="rect">
            <a:avLst/>
          </a:prstGeom>
        </p:spPr>
      </p:pic>
      <p:pic>
        <p:nvPicPr>
          <p:cNvPr id="13" name="Picture 12">
            <a:extLst>
              <a:ext uri="{FF2B5EF4-FFF2-40B4-BE49-F238E27FC236}">
                <a16:creationId xmlns:a16="http://schemas.microsoft.com/office/drawing/2014/main" id="{8A8BEDE6-3BBB-4393-B9BE-0A31032D4A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68722" y="192085"/>
            <a:ext cx="5412553" cy="3377560"/>
          </a:xfrm>
          <a:prstGeom prst="rect">
            <a:avLst/>
          </a:prstGeom>
        </p:spPr>
      </p:pic>
      <p:sp>
        <p:nvSpPr>
          <p:cNvPr id="2" name="TextBox 1">
            <a:extLst>
              <a:ext uri="{FF2B5EF4-FFF2-40B4-BE49-F238E27FC236}">
                <a16:creationId xmlns:a16="http://schemas.microsoft.com/office/drawing/2014/main" id="{FB047060-E2F2-4D0A-8F74-876C0BEE0B0D}"/>
              </a:ext>
            </a:extLst>
          </p:cNvPr>
          <p:cNvSpPr txBox="1"/>
          <p:nvPr/>
        </p:nvSpPr>
        <p:spPr>
          <a:xfrm>
            <a:off x="7264400" y="3869005"/>
            <a:ext cx="4762500" cy="646331"/>
          </a:xfrm>
          <a:prstGeom prst="rect">
            <a:avLst/>
          </a:prstGeom>
          <a:noFill/>
        </p:spPr>
        <p:txBody>
          <a:bodyPr wrap="square" rtlCol="0">
            <a:spAutoFit/>
          </a:bodyPr>
          <a:lstStyle/>
          <a:p>
            <a:r>
              <a:rPr lang="en-GB" dirty="0"/>
              <a:t>Around 50BC Julius Caesar ordered that the seating be extended around the track.</a:t>
            </a:r>
          </a:p>
        </p:txBody>
      </p:sp>
    </p:spTree>
    <p:extLst>
      <p:ext uri="{BB962C8B-B14F-4D97-AF65-F5344CB8AC3E}">
        <p14:creationId xmlns:p14="http://schemas.microsoft.com/office/powerpoint/2010/main" val="72435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81280" y="514744"/>
            <a:ext cx="12486640" cy="805975"/>
          </a:xfrm>
        </p:spPr>
        <p:txBody>
          <a:bodyPr/>
          <a:lstStyle/>
          <a:p>
            <a:pPr eaLnBrk="1" hangingPunct="1"/>
            <a:r>
              <a:rPr lang="en-US" altLang="en-US" sz="3200" dirty="0"/>
              <a:t>When did the first fire sweep through the Circus Maximus?</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31BC</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47BC</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50BC</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31AD</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81280" y="514744"/>
            <a:ext cx="12486640" cy="805975"/>
          </a:xfrm>
        </p:spPr>
        <p:txBody>
          <a:bodyPr/>
          <a:lstStyle/>
          <a:p>
            <a:pPr eaLnBrk="1" hangingPunct="1"/>
            <a:r>
              <a:rPr lang="en-US" altLang="en-US" sz="3200" dirty="0"/>
              <a:t>When did the first fire sweep through the Circus Maximus?</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31BC</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47BC</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50BC</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31AD</a:t>
            </a:r>
          </a:p>
        </p:txBody>
      </p:sp>
      <p:pic>
        <p:nvPicPr>
          <p:cNvPr id="3" name="Graphic 2" descr="Checkmark with solid fill">
            <a:extLst>
              <a:ext uri="{FF2B5EF4-FFF2-40B4-BE49-F238E27FC236}">
                <a16:creationId xmlns:a16="http://schemas.microsoft.com/office/drawing/2014/main" id="{CBFAF380-E008-429E-9CE8-F33FBC96A0C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505200" y="1971594"/>
            <a:ext cx="914400" cy="914400"/>
          </a:xfrm>
          <a:prstGeom prst="rect">
            <a:avLst/>
          </a:prstGeom>
        </p:spPr>
      </p:pic>
    </p:spTree>
    <p:custDataLst>
      <p:tags r:id="rId1"/>
    </p:custDataLst>
    <p:extLst>
      <p:ext uri="{BB962C8B-B14F-4D97-AF65-F5344CB8AC3E}">
        <p14:creationId xmlns:p14="http://schemas.microsoft.com/office/powerpoint/2010/main" val="1755341203"/>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applause.wav"/>
          </p:stSnd>
        </p:sndAc>
      </p:transition>
    </mc:Choice>
    <mc:Fallback xmlns="">
      <p:transition spd="slow">
        <p:sndAc>
          <p:stSnd>
            <p:snd r:embed="rId7" name="applaus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81280" y="514744"/>
            <a:ext cx="12486640" cy="805975"/>
          </a:xfrm>
        </p:spPr>
        <p:txBody>
          <a:bodyPr/>
          <a:lstStyle/>
          <a:p>
            <a:pPr eaLnBrk="1" hangingPunct="1"/>
            <a:r>
              <a:rPr lang="en-US" altLang="en-US" sz="3200" dirty="0"/>
              <a:t>When did the Romans finish building the Circus Maximus?</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80BC</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80AD</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70BC</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30AD</a:t>
            </a:r>
          </a:p>
        </p:txBody>
      </p:sp>
    </p:spTree>
    <p:custDataLst>
      <p:tags r:id="rId1"/>
    </p:custDataLst>
    <p:extLst>
      <p:ext uri="{BB962C8B-B14F-4D97-AF65-F5344CB8AC3E}">
        <p14:creationId xmlns:p14="http://schemas.microsoft.com/office/powerpoint/2010/main" val="263704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81280" y="514744"/>
            <a:ext cx="12486640" cy="805975"/>
          </a:xfrm>
        </p:spPr>
        <p:txBody>
          <a:bodyPr/>
          <a:lstStyle/>
          <a:p>
            <a:pPr eaLnBrk="1" hangingPunct="1"/>
            <a:r>
              <a:rPr lang="en-US" altLang="en-US" sz="3200" dirty="0"/>
              <a:t>When did the Romans finish building the Circus Maximus?</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80BC</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80AD</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70BC</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30AD</a:t>
            </a:r>
          </a:p>
        </p:txBody>
      </p:sp>
      <p:pic>
        <p:nvPicPr>
          <p:cNvPr id="3" name="Graphic 2" descr="Checkmark with solid fill">
            <a:extLst>
              <a:ext uri="{FF2B5EF4-FFF2-40B4-BE49-F238E27FC236}">
                <a16:creationId xmlns:a16="http://schemas.microsoft.com/office/drawing/2014/main" id="{CBFAF380-E008-429E-9CE8-F33FBC96A0C5}"/>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620669" y="1928102"/>
            <a:ext cx="914400" cy="914400"/>
          </a:xfrm>
          <a:prstGeom prst="rect">
            <a:avLst/>
          </a:prstGeom>
        </p:spPr>
      </p:pic>
    </p:spTree>
    <p:custDataLst>
      <p:tags r:id="rId1"/>
    </p:custDataLst>
    <p:extLst>
      <p:ext uri="{BB962C8B-B14F-4D97-AF65-F5344CB8AC3E}">
        <p14:creationId xmlns:p14="http://schemas.microsoft.com/office/powerpoint/2010/main" val="3043089821"/>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applause.wav"/>
          </p:stSnd>
        </p:sndAc>
      </p:transition>
    </mc:Choice>
    <mc:Fallback xmlns="">
      <p:transition spd="slow">
        <p:sndAc>
          <p:stSnd>
            <p:snd r:embed="rId7" name="applause.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81280" y="514744"/>
            <a:ext cx="12486640" cy="805975"/>
          </a:xfrm>
        </p:spPr>
        <p:txBody>
          <a:bodyPr/>
          <a:lstStyle/>
          <a:p>
            <a:pPr eaLnBrk="1" hangingPunct="1"/>
            <a:r>
              <a:rPr lang="en-US" altLang="en-US" sz="3200" dirty="0"/>
              <a:t>How many fires were there in the Circus Maximus?</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3</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2</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5</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1</a:t>
            </a:r>
          </a:p>
        </p:txBody>
      </p:sp>
    </p:spTree>
    <p:custDataLst>
      <p:tags r:id="rId1"/>
    </p:custDataLst>
    <p:extLst>
      <p:ext uri="{BB962C8B-B14F-4D97-AF65-F5344CB8AC3E}">
        <p14:creationId xmlns:p14="http://schemas.microsoft.com/office/powerpoint/2010/main" val="232889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8FF8349-7E8B-C34C-B27A-1B6029B39797}"/>
              </a:ext>
            </a:extLst>
          </p:cNvPr>
          <p:cNvSpPr>
            <a:spLocks noGrp="1" noChangeArrowheads="1"/>
          </p:cNvSpPr>
          <p:nvPr>
            <p:ph type="ctrTitle"/>
          </p:nvPr>
        </p:nvSpPr>
        <p:spPr>
          <a:xfrm>
            <a:off x="81280" y="514744"/>
            <a:ext cx="12486640" cy="805975"/>
          </a:xfrm>
        </p:spPr>
        <p:txBody>
          <a:bodyPr/>
          <a:lstStyle/>
          <a:p>
            <a:pPr eaLnBrk="1" hangingPunct="1"/>
            <a:r>
              <a:rPr lang="en-US" altLang="en-US" sz="3200" dirty="0"/>
              <a:t>How many fires were there in the Circus Maximus?</a:t>
            </a:r>
          </a:p>
        </p:txBody>
      </p:sp>
      <p:sp>
        <p:nvSpPr>
          <p:cNvPr id="32770" name="Text Placeholder 2">
            <a:extLst>
              <a:ext uri="{FF2B5EF4-FFF2-40B4-BE49-F238E27FC236}">
                <a16:creationId xmlns:a16="http://schemas.microsoft.com/office/drawing/2014/main" id="{1114010C-3634-1B44-977D-17B3D44C12F9}"/>
              </a:ext>
            </a:extLst>
          </p:cNvPr>
          <p:cNvSpPr>
            <a:spLocks noGrp="1" noChangeArrowheads="1"/>
          </p:cNvSpPr>
          <p:nvPr>
            <p:ph type="body" sz="quarter" idx="16"/>
          </p:nvPr>
        </p:nvSpPr>
        <p:spPr>
          <a:xfrm>
            <a:off x="2416175" y="1725613"/>
            <a:ext cx="2178050" cy="636587"/>
          </a:xfrm>
        </p:spPr>
        <p:txBody>
          <a:bodyPr/>
          <a:lstStyle/>
          <a:p>
            <a:pPr eaLnBrk="1" hangingPunct="1">
              <a:spcBef>
                <a:spcPct val="0"/>
              </a:spcBef>
            </a:pPr>
            <a:r>
              <a:rPr lang="en-US" altLang="en-US" dirty="0">
                <a:ea typeface="Glegoo" pitchFamily="2" charset="0"/>
              </a:rPr>
              <a:t>3</a:t>
            </a:r>
          </a:p>
        </p:txBody>
      </p:sp>
      <p:sp>
        <p:nvSpPr>
          <p:cNvPr id="32771" name="Text Placeholder 3">
            <a:extLst>
              <a:ext uri="{FF2B5EF4-FFF2-40B4-BE49-F238E27FC236}">
                <a16:creationId xmlns:a16="http://schemas.microsoft.com/office/drawing/2014/main" id="{E6BADBB5-108D-E045-BD88-BFE4A66839FB}"/>
              </a:ext>
            </a:extLst>
          </p:cNvPr>
          <p:cNvSpPr>
            <a:spLocks noGrp="1" noChangeArrowheads="1"/>
          </p:cNvSpPr>
          <p:nvPr>
            <p:ph type="body" sz="quarter" idx="17"/>
          </p:nvPr>
        </p:nvSpPr>
        <p:spPr>
          <a:xfrm>
            <a:off x="5530850" y="1697038"/>
            <a:ext cx="2179638" cy="636587"/>
          </a:xfrm>
        </p:spPr>
        <p:txBody>
          <a:bodyPr/>
          <a:lstStyle/>
          <a:p>
            <a:pPr eaLnBrk="1" hangingPunct="1">
              <a:spcBef>
                <a:spcPct val="0"/>
              </a:spcBef>
            </a:pPr>
            <a:r>
              <a:rPr lang="en-US" altLang="en-US" dirty="0">
                <a:ea typeface="Glegoo" pitchFamily="2" charset="0"/>
              </a:rPr>
              <a:t>2</a:t>
            </a:r>
          </a:p>
        </p:txBody>
      </p:sp>
      <p:sp>
        <p:nvSpPr>
          <p:cNvPr id="32773" name="Text Placeholder 5">
            <a:extLst>
              <a:ext uri="{FF2B5EF4-FFF2-40B4-BE49-F238E27FC236}">
                <a16:creationId xmlns:a16="http://schemas.microsoft.com/office/drawing/2014/main" id="{4B4E83D9-EDE4-374C-834F-A46BFCB1618C}"/>
              </a:ext>
            </a:extLst>
          </p:cNvPr>
          <p:cNvSpPr>
            <a:spLocks noGrp="1" noChangeArrowheads="1"/>
          </p:cNvSpPr>
          <p:nvPr>
            <p:ph type="body" sz="quarter" idx="19"/>
          </p:nvPr>
        </p:nvSpPr>
        <p:spPr>
          <a:xfrm>
            <a:off x="2416175" y="4578350"/>
            <a:ext cx="2178050" cy="636588"/>
          </a:xfrm>
        </p:spPr>
        <p:txBody>
          <a:bodyPr/>
          <a:lstStyle/>
          <a:p>
            <a:pPr eaLnBrk="1" hangingPunct="1">
              <a:spcBef>
                <a:spcPct val="0"/>
              </a:spcBef>
            </a:pPr>
            <a:r>
              <a:rPr lang="en-US" altLang="en-US" dirty="0">
                <a:ea typeface="Glegoo" pitchFamily="2" charset="0"/>
              </a:rPr>
              <a:t>5</a:t>
            </a:r>
          </a:p>
        </p:txBody>
      </p:sp>
      <p:sp>
        <p:nvSpPr>
          <p:cNvPr id="32774" name="Text Placeholder 6">
            <a:extLst>
              <a:ext uri="{FF2B5EF4-FFF2-40B4-BE49-F238E27FC236}">
                <a16:creationId xmlns:a16="http://schemas.microsoft.com/office/drawing/2014/main" id="{7ED4706B-F41D-A444-800C-C9D922941213}"/>
              </a:ext>
            </a:extLst>
          </p:cNvPr>
          <p:cNvSpPr>
            <a:spLocks noGrp="1" noChangeArrowheads="1"/>
          </p:cNvSpPr>
          <p:nvPr>
            <p:ph type="body" sz="quarter" idx="20"/>
          </p:nvPr>
        </p:nvSpPr>
        <p:spPr>
          <a:xfrm>
            <a:off x="5530850" y="4510088"/>
            <a:ext cx="2179638" cy="636587"/>
          </a:xfrm>
        </p:spPr>
        <p:txBody>
          <a:bodyPr/>
          <a:lstStyle/>
          <a:p>
            <a:pPr eaLnBrk="1" hangingPunct="1">
              <a:spcBef>
                <a:spcPct val="0"/>
              </a:spcBef>
            </a:pPr>
            <a:r>
              <a:rPr lang="en-US" altLang="en-US" dirty="0">
                <a:ea typeface="Glegoo" pitchFamily="2" charset="0"/>
              </a:rPr>
              <a:t>1</a:t>
            </a:r>
          </a:p>
        </p:txBody>
      </p:sp>
      <p:pic>
        <p:nvPicPr>
          <p:cNvPr id="7" name="Graphic 6" descr="Checkmark with solid fill">
            <a:extLst>
              <a:ext uri="{FF2B5EF4-FFF2-40B4-BE49-F238E27FC236}">
                <a16:creationId xmlns:a16="http://schemas.microsoft.com/office/drawing/2014/main" id="{00EAC2CB-5186-441E-AC0C-32B0F453B92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3393993" y="1971594"/>
            <a:ext cx="914400" cy="914400"/>
          </a:xfrm>
          <a:prstGeom prst="rect">
            <a:avLst/>
          </a:prstGeom>
        </p:spPr>
      </p:pic>
    </p:spTree>
    <p:custDataLst>
      <p:tags r:id="rId1"/>
    </p:custDataLst>
    <p:extLst>
      <p:ext uri="{BB962C8B-B14F-4D97-AF65-F5344CB8AC3E}">
        <p14:creationId xmlns:p14="http://schemas.microsoft.com/office/powerpoint/2010/main" val="4000432691"/>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applause.wav"/>
          </p:stSnd>
        </p:sndAc>
      </p:transition>
    </mc:Choice>
    <mc:Fallback xmlns="">
      <p:transition spd="slow">
        <p:sndAc>
          <p:stSnd>
            <p:snd r:embed="rId7" name="applause.wav"/>
          </p:stSnd>
        </p:sndAc>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M1m2EZ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DNZthG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M1m2EY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zWbYR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zWbYR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DNZthG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zWbYRj+zTKhuAAAAcwAAABwAAAB1bml2ZXJzYWwvbG9jYWxfc2V0dGluZ3MueG1sDco9DoMwDEDhnVNYnsrQHzYGAgNSxy7QA1jBQpEcGyVpVW7fbO9J3zD9osCXUw6mDrvbA4HV2xZ0d/hen9ceIRfSjcSUHaohTGMziHmShUupMMMhdHJaOdYo/KJY5RLqMcz2SZnh4u04W7yPzR9QSwMEFAACAAgAg4CPRc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zWbYRtOZkxsdCAAAYx4AACkAAAB1bml2ZXJzYWwvc2tpbl9jdXN0b21pemF0aW9uX3NldHRpbmdzLnhtbK1ZbW/bOBL+3l9B+LDALnCIX+S3LFwf9EInQh3ZaylJe4eFQUtMLEQSfRLtNgt/uF+zP2x/yQ4pKZYcx5Hai5qiGs48MxzOPCTVUfLkR/o24Sz0/yDcZ5FNOfejx2T8AaGRywIWz2OaUJ40D5J7P/LYVzN6YEIG0oSTyCOxp4vRZNxCE/mDhgN1aAzhrat1O2jQxR08RAbu6TB2qRiXig5jRqetj5pHECluTF0a8dOoo2Zp9LWBGSU05mbk0W9jpaxdHCrP4Comng96ybjfFc8+97o3uuJB3XZv0MP7jqooSh/pPaNttPaDweVAbSPc6vZayl4bdpSOgtq9Xvuyv28POj0F3iaXfUDp4ss+6g663Y6x7+AOWCNV1YyOvh8ol+22Ct7w8FLfTybaoNVC7XZb6Rr7Xl+ZaC0E2gpgqMpQJFAxFE3p71VNbQ8VNNEn2qS7xwbu6z007OB+q7XvaprSah2Se5hdMV0HaeXp5Ol8B/DkEpwcFbXVPFFcI3cbx6Ds0HATEE5RREL6sWH78EqRzrZxQtHPLts8/9LIKlRWc66fB1aWpkIQC7TxKbBRUw7lejKyYmsU5cj3PjZWW85ZdOGyiEO4FxGLQxI0xv9IqyebWxVLtqNxHbsH4tKDu4H8qWqW+YKKhueckcvCDYmep+yRXayI+/QYs23kVQpz/byhceBHT6Dduhzo+KyjwE+4yWlYig8PxVPdbAOMlVARXh+Lp5JlQFY0yD225E8Nu4PL9zNyZLrzE59LU7UtnnOmG/JIywswVMVz3iYCL+VVG4jnfSNOv3FQVwQBdM6qB+SZxmUnKWGetWKb7aZuPW1i9iiSXbZ7f6Ff7AIG/BM9ighb4qlkJCYoHFZapSxtcv7GkWL2eswloxC8wOIWySUTSci5ttRnN3PV+rKczq5mS828aoz1tCuRaMsPP3f6w2/tXh+oKzOsCGXfqNNpGQxJsF6rGpblLGbTJQDi6dLCn53GWPxd23R260xNCzfG2T9qA8wX+K4xFn9XMb1dLLDlLO2paeClaS+tmSPzMsUONhrjL2yL1mRHEWdo59OviK8pAn72Y4qSwPfkgOBsP9rSCv6M2Y1qWssFtp2FqTvmzGqMbRbHz/+UyGTL11A9a5Igz0/IKqCedAs1IscFv4B3eURD8IevfdBkIfGjiyreF+q9aV0tndlsai+xZeSSxhhHHjJiIjzVB1qoNl4ARkxgK/8+86WsPomA1CCoDXJtXl1P4dcRgVz7j+sAfvl3RDPHsCRzGlUwhMLBC6g6276fLQyRQ3CICNqQJPnKYq9UNMWlq4BtWvoMSlN3CviOgMmxYeH9yIXSoS6vgHeDbVu9wktt9hlqHHpzVtNo9gla8lNNoy/Yhh7CdgUzS70zr1TREaIN8wbJe9Alot6DZ0RcF+xENnc+2yYgERmGNpHdmNR2ZOPfbmEdTXV6otlTTMizXMFHf0chitirVFVAQDo2RF39dmv+ezlRzSk2llBoxux+6Uh+FP4IEEnEOCJBwMQ0wDXxdiRyKVpRl2yhHZ5BzfM9qSaWXwbz363/ByI8I6GfMv6yDPz5p4v60ZVY73WQIRybwRkcVjb8Pe+FGXxnIKLg34yiSgLqh2CnrayZ0Bmaz2oZYWB0QV1AwkEtQ9OagLt5ygtAHOKyUwvAmmUYFkM/AHMHmSsFcgcZrQdxjzXbdGDTvqcrcYytYCyXO1210ystLhsBhbvey2qv6AODdgko2aUbInCgXP4qq1zYcksU5ZjOFAK3APMx3VcBNfBDcRivBnt7g/NUpLRSms892wae7OHAf5LUAnnehvT1fv4Qs1BKA5LkdZ2S279+MJB0iovU77zeRmRjdaFfL3XV0rE4H4quCqrbQY2KyKaOvZyqmkCAYg0Jd9dArA/i2F4dKz3fGXiiAl6WXpuS2F3/9b8/q8McxZNKUSb9tS4OtKBgLfyC9x+LcZr8XgHHUbWyqXypaJgdj3PT6qdlx4Qy+b8cQEm6GYQsFF8sKrmGQsyWUXUcVb++gVq1ZWmybexW2r+LIDfq4hPQjzy5NcY3JH4C+nIYC+oCycyL2uS1YzhcWLY88CNa0/yH9wMxececL1XDkDc56NHAd5/STdCD42j21QYFcKWrgadfqxZw5BEk9XxeH1NuMTkdASWk7wdC2J3ccV4Eh/sx3L/Zlpeu2xGPWTAXHypef5kDBfFdBcp4zGNxQcvfihrJmn3N1i7TKkqONecQwlycy8YPJEgy5YPwWH0hescr6maSY8U7FgA76+l0ivrlgWMzXdfkl7yixYvsVexwas6GDhMtCI/1LfqNv9IvCI/1bbFnzeCY/jqm46Giaf55RSNxUV5YvAzoxOqBEo0kT2Uh5m9lHRHCVHxnSwozyQRlzZB5dCw3X8cPadbQQlaMuPlGyKPo5RhxI2xWz3Z2LTkaOBRw83wFj7jPA/p2ect5QBMWcy3fP9RK4yj9HnycjFSK+POGfmzABYC4a8H1SQNlGB8bIp3pN/e37DY5owlCK1jKaM6bhpLRJaHXchkJHq/niqX9ft5o1HyVp1Hz3AqNMti3FzDahisaY6gBH3guW6GysKi+zj9t3MmT4ZHdG6NFAL4G7AjuKnknFASlwpIHq7xb0pfieLgNuB/QHQ0ynYKgkJzz8x8l0B3ni1vlU/rAi+WdSWp3QUZ2h1osk2BB/qaVvBmViL88UrPpOFklcvYn2CrffwrOTmxJOVGLei9yNONHy9484Qt030r/qFncaYGkXv3H2bEMTAHvzf9H/htQSwMEFAACAAgAzWbYRlVrhjhHCQAAJBYAABcAAAB1bml2ZXJzYWwvdW5pdmVyc2FsLnBuZ+2Yf1RSaRrHb1Mz1rRWM+5sO2Y5zW51miY9TYMalU5mlk2KmqYRSEkzBkpYDGkY2I6T/ZKYyWYt1NiyMEVhGfwFBNZmchxHyfhxUUIsGn+AyJhcUFDYi3Paztn/9uy//nHPPc99Pu/zvPd53/f73HMvJibs9n838F0AAPzj9sQkA8D8FQDwVsnCd+AnRT/fLYZv8yjJu6MBfnfQCGwsyNoRvwMAhKzF00fehu1FuXsOUgBgySPfNU9BvncUAD4Qx8XsSMnPsBpkrEOp4Pnn0+C1a0/OhdyOTvnh2PfHkhMTE+/s2BuwKOmLwI+wT9/+1/lB+oE7j6Vb0Js916dOl1BII8lB7iBFlv4HBylYua0F3V4eTuYzPFNDPA7DNVI5pOTMBwAMT38LeZuWudLb1i5o9SDH/gAA/xSYL62yZZo0vDSTb+rna+X5y1eQjfKV4bAVcYDaXoRsJkreA4CBdM2HSxmTz8+PxwLAWXxq1rbrx2GkZaNwHgDEXPAHgI+ic+AH72XCqS4sg4vyxXc62P64Da7MstVh8KCFc+gcOofOoXPoHDqHzqFz6Bw6h86h/we6lOG2Nm+APdK1/2OoC1WZJsgCpqFubhPT7MM9mt3B9G+gh37BuWfZIraU/YjdSbgyD+jWSP5UoUV6P4AmO8twjNNP2HVN9XSad0Tu3WAeXwfe8VO0d5aFCiKnf3s0/vBkC7uTrSLw4XFdl5eHhrzqGkSXaoTxivu1pJATGzHKkUhF4b0ivGncpDDNf5mPqFZh5gMVpbQi+1UlcWpUpGw3ZWjCVPKyf9zUSxkB0wO632raDbwtlYOBwABGTQhbGhwZBH5WdhTp0DQo19QMTYagapARYVy/x9Z4ij+QG2K+7yH4UwhcPC7ejWHT+NX4qGJdRMBsniJkWSG6FXN7ZDJNFVn2tdEmGN2ZU3HRN9+xQ5XJlA6jSscePIywUi6av6kdmVy6Jqy77XMQAJzWq63Ltt+YddWYFe4ESu5C4Ym1XPE7QAsKxYlcCW4sy2Gf902pwDHaG7HULSnTTdpVKIHc47LkyV1mHo8V5ZnENYMQ7sz441a+hU7UP3WjzI6+1lCBU+VySJ45nVNDHJy0y+XskBg3zcYOtVlsB8oHM+G0HWZEbnnw+YKnusmXpSg+Y+rXMh4hZZ/9FIIxPa4otB5a7ApsxIoJamtjIS7DVg1ZqWKbras83OtCNR4XeeiBsi7h70GbpzY168O/6nRxxxxME21CrMU3HnhGjbrbD4y573VaIu+O8Y5Lj6/MLyWEHFBFStX4GjxGYFHoyCU22n7poCCEbAwSuOst2f7SMRH1F0yD/kyh6Y6w5zLkEq1tWCLx1AlD7NnqMIscEYdoCtCAIMcCzZCx4UJ6AZZPop1xGvJMYSqj7elscW91azjaDW7Jcfu3BdgCkmJiSJnXjxIEZM+k492L9rWK6YYPQ8JvDOIRVtGXLCpWgtU7kJRAasG5dCa1C/M8qWrIxBViNwSbdTZyxadhTaVCl0NPNhq0X6HxUkNNZlW7I47jEGfPboI+p7Ewip+6JAmP7Uw9WgdCfdnY1tQ/36dBZgO0chFC6+6tDb+YXccJVMsRn0RoSU5EVwexL6tsFfUM3XCKJFUiRc4aE39gWNcXm6q0xVPySmikfZSTpaWP26lJiU2hLYH6jt7I1XpLs1OP0p1yW+Gl8M4wHjouU9x3nMZmvDudtakLATyoMTxGcdja3TOEndh+/gy6dZ7B0hwYXi9yGTyIT5E5XBXPsen35FT7JjLYpKcOUWmrCtzWoL/fNErTq/jmRtgf39buDRF4GUacLBEkaelmZeqMYph0BTGbI95ybafm3q4T9cK9u2NkAbhmZx9PmyTz9B1XOTczqQaQU2x3bqdtkm9vJOJUFXVc+qmaJAWaVX9FEHlxGJElSLU4CGrIQqce1qRHrT9YP7HVwFihqnj28qiw50cxY91tyBk25v68Vs5irLZfpvYN8WdPIlGF/DURZHpOUgQy5B+J6j6eXCC8+b4aBANzGhnEnh+SCx3rU1Q0yn+SsqQs6ZUJiS6dJcoxqjNQnFo9qEd7t4Jv8qEYTGidv/o7aHH94gaFBMt5oUbt+bIt1itTNCix5T6VUI+9aD4Hpkf16viKpmxBhpK0XIs4tfG6u9KDPuss1+s5um8uEBJmN/awaRhhPVUvsSFF0XdjBRzQxmu4acRS8u69XtHYkVd1SX44yS/a5WmtA8T3C6SBjVZaoaVpJpMkQ8meuCP3erfCu7pfPvBl6zKinSpT0gpJ/lX4fbM1MJ6Z6Go5sCVGUMbV/9zgMG/e2xTFNHPdBMu6v1JP9339+t17FELGZ0mm73XDor/RrAerxrKlS+Ifx8rCuFvEHXH4qhR6fQAG/8lPVy6sgt56xlDJ1XfAGH5w9Y+XLkkYPHwVWdAJLdD8CkWazz1x26mgIeu9FcCDu/mwsLdk9KYx0cHxzT+uD9OKDtPmZVRpmXoq6JC7A5iBMu1W7efBPAIHS6xjiQv3ZjNJOXUKHbHy4MR+ShIt/pkCa3kpt129wKTF75sQdnbgi3pnD+1zuHl4K/oZJeiX/Q3DnP7hjY35fMvWaPMrqnaGOG4AUeSE4Ew2C9bEEKilaSIpq0cNzRRD/PDG7ATzK0e8S86B1MKbRn1xGg+Mlq3lTul2vRbjTuy0nOm9PSs/ZWO9oiwT5o1Sq0rXodqpnWvKB4/4dHFVFGNb9yN5W/uN677ll28/M5mLkWJqCUt8g2sZLrWwGoV4rdbkUJz8vsYZ7snmbkmHO0Tt8tCMkjdqHuFH7fY0MMQxqnEBlx7So6pGKUxR1143kMvIvEL0Iwx7ROdrIINNRlX6yqAVNpXiWHUyBek7blvEVpsxIs89XTwqnfS3DI3qjNUnKuGOR6/p2y/ppC0A9ojtNvKoaK30ZWPu9mYoCKWg1/n87quJ6BdxbwN7akL9cS/QuUZE713+Ocv1sReLnx/yU8TW+J0cCa6qjO46MktJGhoHbmX/5JyZXHoixdfrRz/+ry+AFw9trd7IftiVW2cu8SuE20T+XwDggbB286rpGafRxIRditru/Fyo9bkKHjHAT8Gp85evQHimJ5QndsLR6Klp9sl1YcRpCMSl+X6L5r0FAC0J1Biozcvi8bzzZ/TWiKKJXffgSEDcroQYfvThb/8NUEsDBBQAAgAIAM1m2EZqfcGNSwAAAGoAAAAbAAAAdW5pdmVyc2FsL3VuaXZlcnNhbC5wbmcueG1ss7GvyM1RKEstKs7Mz7NVMtQzULK34+WyKShKLctMLVeoAIoBBSFASaESyDVCcMszU0oybJXMzZGUZKRmpmeU2CqZmlvABfWBRgIAUEsBAgAAFAACAAgAzWbYRlp/uZk6BAAA4Q4AAB0AAAAAAAAAAQAAAAAAAAAAAHVuaXZlcnNhbC9jb21tb25fbWVzc2FnZXMubG5nUEsBAgAAFAACAAgAzWbYRpneydrOAwAAMQ8AACcAAAAAAAAAAQAAAAAAdQQAAHVuaXZlcnNhbC9mbGFzaF9wdWJsaXNoaW5nX3NldHRpbmdzLnhtbFBLAQIAABQAAgAIAM1m2EY6Kj9OugIAAFgKAAAhAAAAAAAAAAEAAAAAAIgIAAB1bml2ZXJzYWwvZmxhc2hfc2tpbl9zZXR0aW5ncy54bWxQSwECAAAUAAIACADNZthGsnzk/6MDAABCDgAAJgAAAAAAAAABAAAAAACBCwAAdW5pdmVyc2FsL2h0bWxfcHVibGlzaGluZ19zZXR0aW5ncy54bWxQSwECAAAUAAIACADNZthGghPHdJYBAAAiBgAAHwAAAAAAAAABAAAAAABoDwAAdW5pdmVyc2FsL2h0bWxfc2tpbl9zZXR0aW5ncy5qc1BLAQIAABQAAgAIAM1m2EYa2uo7qgAAAB8BAAAaAAAAAAAAAAEAAAAAADsRAAB1bml2ZXJzYWwvaTE4bl9wcmVzZXRzLnhtbFBLAQIAABQAAgAIAM1m2EY/s0yobgAAAHMAAAAcAAAAAAAAAAEAAAAAAB0SAAB1bml2ZXJzYWwvbG9jYWxfc2V0dGluZ3MueG1sUEsBAgAAFAACAAgAg4CPRc6CCTfsAgAAiAgAABQAAAAAAAAAAQAAAAAAxRIAAHVuaXZlcnNhbC9wbGF5ZXIueG1sUEsBAgAAFAACAAgAzWbYRtOZkxsdCAAAYx4AACkAAAAAAAAAAQAAAAAA4xUAAHVuaXZlcnNhbC9za2luX2N1c3RvbWl6YXRpb25fc2V0dGluZ3MueG1sUEsBAgAAFAACAAgAzWbYRlVrhjhHCQAAJBYAABcAAAAAAAAAAAAAAAAARx4AAHVuaXZlcnNhbC91bml2ZXJzYWwucG5nUEsBAgAAFAACAAgAzWbYRmp9wY1LAAAAagAAABsAAAAAAAAAAQAAAAAAwycAAHVuaXZlcnNhbC91bml2ZXJzYWwucG5nLnhtbFBLBQYAAAAACwALAEkDAABHKAAAAAA="/>
  <p:tag name="ISPRING_ULTRA_SCORM_COURSE_ID" val="FFB65A0F-99F2-4AB4-B984-25A3494E0190"/>
  <p:tag name="ISPRING_SCORM_RATE_SLIDES" val="1"/>
  <p:tag name="ISPRING_SCORM_PASSING_SCORE" val="100.0000000000"/>
  <p:tag name="ISPRINGONLINEFOLDERID" val="0"/>
  <p:tag name="ISPRINGONLINEFOLDERPATH" val="Content List"/>
  <p:tag name="ISPRINGCLOUDFOLDERID" val="0"/>
  <p:tag name="ISPRINGCLOUDFOLDERPATH" val="Content List"/>
  <p:tag name="ISPRING_PRESENTATION_TITLE" val="Business 05"/>
  <p:tag name="ARTICULATE_SLIDE_COUNT" val="26"/>
  <p:tag name="ISPRING_SCORM_ENDPOINT" val="&lt;endpoint&gt;&lt;enable&gt;0&lt;/enable&gt;&lt;lrs&gt;http://&lt;/lrs&gt;&lt;auth&gt;0&lt;/auth&gt;&lt;login&gt;&lt;/login&gt;&lt;password&gt;&lt;/password&gt;&lt;key&gt;&lt;/key&gt;&lt;name&gt;&lt;/name&gt;&lt;email&gt;&lt;/email&gt;&lt;/endpoint&gt;&#10;"/>
  <p:tag name="ARTICULATE_PROJECT_OPEN" val="0"/>
  <p:tag name="ISPRING_RESOURCE_PATHS_HASH_PRESENTER" val="cb70f085bf509c4f9262f4c046274447532afc8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7">
      <a:dk1>
        <a:srgbClr val="19232F"/>
      </a:dk1>
      <a:lt1>
        <a:srgbClr val="FFFFFF"/>
      </a:lt1>
      <a:dk2>
        <a:srgbClr val="FF733B"/>
      </a:dk2>
      <a:lt2>
        <a:srgbClr val="E7E6E6"/>
      </a:lt2>
      <a:accent1>
        <a:srgbClr val="FF733B"/>
      </a:accent1>
      <a:accent2>
        <a:srgbClr val="FEB048"/>
      </a:accent2>
      <a:accent3>
        <a:srgbClr val="19232F"/>
      </a:accent3>
      <a:accent4>
        <a:srgbClr val="36A7F7"/>
      </a:accent4>
      <a:accent5>
        <a:srgbClr val="2CCB70"/>
      </a:accent5>
      <a:accent6>
        <a:srgbClr val="FF2F5F"/>
      </a:accent6>
      <a:hlink>
        <a:srgbClr val="36A7F7"/>
      </a:hlink>
      <a:folHlink>
        <a:srgbClr val="36A7F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imated light slidesTF00654311.potx" id="{29CB8A8A-1EB5-4B9A-8C02-52918C52E4D6}" vid="{742FD3A2-1E2A-4F32-AD9C-3A49E5E68C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Animated light slides</Template>
  <TotalTime>852</TotalTime>
  <Words>248</Words>
  <Application>Microsoft Office PowerPoint</Application>
  <PresentationFormat>Widescreen</PresentationFormat>
  <Paragraphs>60</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Cantarell</vt:lpstr>
      <vt:lpstr>Glegoo</vt:lpstr>
      <vt:lpstr>Office Theme</vt:lpstr>
      <vt:lpstr>Circus Maximus facts and quizzes. </vt:lpstr>
      <vt:lpstr>PowerPoint Presentation</vt:lpstr>
      <vt:lpstr>PowerPoint Presentation</vt:lpstr>
      <vt:lpstr>When did the first fire sweep through the Circus Maximus?</vt:lpstr>
      <vt:lpstr>When did the first fire sweep through the Circus Maximus?</vt:lpstr>
      <vt:lpstr>When did the Romans finish building the Circus Maximus?</vt:lpstr>
      <vt:lpstr>When did the Romans finish building the Circus Maximus?</vt:lpstr>
      <vt:lpstr>How many fires were there in the Circus Maximus?</vt:lpstr>
      <vt:lpstr>How many fires were there in the Circus Maximus?</vt:lpstr>
      <vt:lpstr>Around when did Julius Caesar order the seating be extended around the track?</vt:lpstr>
      <vt:lpstr>Around when did Julius Caeser order the seating be extended around the track?</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Circus Maximus facts and quizzes.</dc:title>
  <dc:creator>Aaron White</dc:creator>
  <cp:lastModifiedBy>Tanith Hodder</cp:lastModifiedBy>
  <cp:revision>3</cp:revision>
  <dcterms:created xsi:type="dcterms:W3CDTF">2022-02-01T17:34:32Z</dcterms:created>
  <dcterms:modified xsi:type="dcterms:W3CDTF">2022-02-04T07:45:27Z</dcterms:modified>
</cp:coreProperties>
</file>