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F9DC07-6E7A-4F6B-B83D-8D5DD57EB37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Untitled Section" id="{EF8CB8DA-E869-474F-93DF-E84731DDCA2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9A5CB-AE92-406D-B5C1-385007C45E5D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6E3B01-A847-45D8-B3F5-7221B205FA11}">
      <dgm:prSet/>
      <dgm:spPr/>
      <dgm:t>
        <a:bodyPr/>
        <a:lstStyle/>
        <a:p>
          <a:r>
            <a:rPr lang="en-GB" dirty="0"/>
            <a:t>It was completed in 80 AD</a:t>
          </a:r>
          <a:endParaRPr lang="en-US" dirty="0"/>
        </a:p>
      </dgm:t>
    </dgm:pt>
    <dgm:pt modelId="{575E2718-C658-4917-B7F2-9DAE28FD74F5}" type="parTrans" cxnId="{CB536EB3-F1A9-4251-B6D0-9BCCF08AE782}">
      <dgm:prSet/>
      <dgm:spPr/>
      <dgm:t>
        <a:bodyPr/>
        <a:lstStyle/>
        <a:p>
          <a:endParaRPr lang="en-US"/>
        </a:p>
      </dgm:t>
    </dgm:pt>
    <dgm:pt modelId="{4312BE9B-E218-4797-B6A2-8CECE8092778}" type="sibTrans" cxnId="{CB536EB3-F1A9-4251-B6D0-9BCCF08AE782}">
      <dgm:prSet/>
      <dgm:spPr/>
      <dgm:t>
        <a:bodyPr/>
        <a:lstStyle/>
        <a:p>
          <a:endParaRPr lang="en-US"/>
        </a:p>
      </dgm:t>
    </dgm:pt>
    <dgm:pt modelId="{BC5A0700-D2C4-4492-8FCA-44A6CF9A4644}">
      <dgm:prSet/>
      <dgm:spPr/>
      <dgm:t>
        <a:bodyPr/>
        <a:lstStyle/>
        <a:p>
          <a:r>
            <a:rPr lang="en-GB"/>
            <a:t>It is now 1,942 years old</a:t>
          </a:r>
          <a:endParaRPr lang="en-US"/>
        </a:p>
      </dgm:t>
    </dgm:pt>
    <dgm:pt modelId="{3985A01C-0031-4EBA-BDA4-39B1B634731E}" type="parTrans" cxnId="{298625BE-725D-4449-96D6-02FC53E021FD}">
      <dgm:prSet/>
      <dgm:spPr/>
      <dgm:t>
        <a:bodyPr/>
        <a:lstStyle/>
        <a:p>
          <a:endParaRPr lang="en-US"/>
        </a:p>
      </dgm:t>
    </dgm:pt>
    <dgm:pt modelId="{0CC79D74-8952-4497-AFD7-B816CB4142A2}" type="sibTrans" cxnId="{298625BE-725D-4449-96D6-02FC53E021FD}">
      <dgm:prSet/>
      <dgm:spPr/>
      <dgm:t>
        <a:bodyPr/>
        <a:lstStyle/>
        <a:p>
          <a:endParaRPr lang="en-US"/>
        </a:p>
      </dgm:t>
    </dgm:pt>
    <dgm:pt modelId="{7F13D162-2544-4545-843D-798085473E7A}" type="pres">
      <dgm:prSet presAssocID="{ED49A5CB-AE92-406D-B5C1-385007C45E5D}" presName="vert0" presStyleCnt="0">
        <dgm:presLayoutVars>
          <dgm:dir/>
          <dgm:animOne val="branch"/>
          <dgm:animLvl val="lvl"/>
        </dgm:presLayoutVars>
      </dgm:prSet>
      <dgm:spPr/>
    </dgm:pt>
    <dgm:pt modelId="{EE1F2573-E900-4292-80D5-7EE95616CB84}" type="pres">
      <dgm:prSet presAssocID="{AF6E3B01-A847-45D8-B3F5-7221B205FA11}" presName="thickLine" presStyleLbl="alignNode1" presStyleIdx="0" presStyleCnt="2"/>
      <dgm:spPr/>
    </dgm:pt>
    <dgm:pt modelId="{64E86AE2-74C9-40F2-8197-098ECA0DA33A}" type="pres">
      <dgm:prSet presAssocID="{AF6E3B01-A847-45D8-B3F5-7221B205FA11}" presName="horz1" presStyleCnt="0"/>
      <dgm:spPr/>
    </dgm:pt>
    <dgm:pt modelId="{4B805B47-7029-403F-9F69-AA4BB520F24C}" type="pres">
      <dgm:prSet presAssocID="{AF6E3B01-A847-45D8-B3F5-7221B205FA11}" presName="tx1" presStyleLbl="revTx" presStyleIdx="0" presStyleCnt="2"/>
      <dgm:spPr/>
    </dgm:pt>
    <dgm:pt modelId="{5D571CBD-161B-4C4E-879A-ABB873FFEEFF}" type="pres">
      <dgm:prSet presAssocID="{AF6E3B01-A847-45D8-B3F5-7221B205FA11}" presName="vert1" presStyleCnt="0"/>
      <dgm:spPr/>
    </dgm:pt>
    <dgm:pt modelId="{81DBEEFF-87FB-4575-825B-943BF0E97D4E}" type="pres">
      <dgm:prSet presAssocID="{BC5A0700-D2C4-4492-8FCA-44A6CF9A4644}" presName="thickLine" presStyleLbl="alignNode1" presStyleIdx="1" presStyleCnt="2"/>
      <dgm:spPr/>
    </dgm:pt>
    <dgm:pt modelId="{4EE79662-9E04-40FD-A134-BB0FD196455A}" type="pres">
      <dgm:prSet presAssocID="{BC5A0700-D2C4-4492-8FCA-44A6CF9A4644}" presName="horz1" presStyleCnt="0"/>
      <dgm:spPr/>
    </dgm:pt>
    <dgm:pt modelId="{91406E40-A559-495E-A5CF-50257B7755E6}" type="pres">
      <dgm:prSet presAssocID="{BC5A0700-D2C4-4492-8FCA-44A6CF9A4644}" presName="tx1" presStyleLbl="revTx" presStyleIdx="1" presStyleCnt="2"/>
      <dgm:spPr/>
    </dgm:pt>
    <dgm:pt modelId="{D2BD7A5E-28D5-47B2-8D95-E27BAC721FF1}" type="pres">
      <dgm:prSet presAssocID="{BC5A0700-D2C4-4492-8FCA-44A6CF9A4644}" presName="vert1" presStyleCnt="0"/>
      <dgm:spPr/>
    </dgm:pt>
  </dgm:ptLst>
  <dgm:cxnLst>
    <dgm:cxn modelId="{64017919-E666-4ABE-9A44-4810984CEEE0}" type="presOf" srcId="{BC5A0700-D2C4-4492-8FCA-44A6CF9A4644}" destId="{91406E40-A559-495E-A5CF-50257B7755E6}" srcOrd="0" destOrd="0" presId="urn:microsoft.com/office/officeart/2008/layout/LinedList"/>
    <dgm:cxn modelId="{FC8440AD-D56A-4128-BD4F-BEA713FA94B3}" type="presOf" srcId="{ED49A5CB-AE92-406D-B5C1-385007C45E5D}" destId="{7F13D162-2544-4545-843D-798085473E7A}" srcOrd="0" destOrd="0" presId="urn:microsoft.com/office/officeart/2008/layout/LinedList"/>
    <dgm:cxn modelId="{CB536EB3-F1A9-4251-B6D0-9BCCF08AE782}" srcId="{ED49A5CB-AE92-406D-B5C1-385007C45E5D}" destId="{AF6E3B01-A847-45D8-B3F5-7221B205FA11}" srcOrd="0" destOrd="0" parTransId="{575E2718-C658-4917-B7F2-9DAE28FD74F5}" sibTransId="{4312BE9B-E218-4797-B6A2-8CECE8092778}"/>
    <dgm:cxn modelId="{298625BE-725D-4449-96D6-02FC53E021FD}" srcId="{ED49A5CB-AE92-406D-B5C1-385007C45E5D}" destId="{BC5A0700-D2C4-4492-8FCA-44A6CF9A4644}" srcOrd="1" destOrd="0" parTransId="{3985A01C-0031-4EBA-BDA4-39B1B634731E}" sibTransId="{0CC79D74-8952-4497-AFD7-B816CB4142A2}"/>
    <dgm:cxn modelId="{FD74B5F4-4CDA-4D84-BA2D-D54D0B7E75A8}" type="presOf" srcId="{AF6E3B01-A847-45D8-B3F5-7221B205FA11}" destId="{4B805B47-7029-403F-9F69-AA4BB520F24C}" srcOrd="0" destOrd="0" presId="urn:microsoft.com/office/officeart/2008/layout/LinedList"/>
    <dgm:cxn modelId="{75CEE6B5-B5B4-4180-9D17-629397768012}" type="presParOf" srcId="{7F13D162-2544-4545-843D-798085473E7A}" destId="{EE1F2573-E900-4292-80D5-7EE95616CB84}" srcOrd="0" destOrd="0" presId="urn:microsoft.com/office/officeart/2008/layout/LinedList"/>
    <dgm:cxn modelId="{38191E0D-567A-4894-B1F4-DDF79E0785C9}" type="presParOf" srcId="{7F13D162-2544-4545-843D-798085473E7A}" destId="{64E86AE2-74C9-40F2-8197-098ECA0DA33A}" srcOrd="1" destOrd="0" presId="urn:microsoft.com/office/officeart/2008/layout/LinedList"/>
    <dgm:cxn modelId="{40E9E937-55C7-4884-9DD0-FB0000D288E8}" type="presParOf" srcId="{64E86AE2-74C9-40F2-8197-098ECA0DA33A}" destId="{4B805B47-7029-403F-9F69-AA4BB520F24C}" srcOrd="0" destOrd="0" presId="urn:microsoft.com/office/officeart/2008/layout/LinedList"/>
    <dgm:cxn modelId="{E0EB671D-8759-479D-9FDA-85CA2DC0DF9C}" type="presParOf" srcId="{64E86AE2-74C9-40F2-8197-098ECA0DA33A}" destId="{5D571CBD-161B-4C4E-879A-ABB873FFEEFF}" srcOrd="1" destOrd="0" presId="urn:microsoft.com/office/officeart/2008/layout/LinedList"/>
    <dgm:cxn modelId="{AF453BDC-2CCE-43CE-AC4C-74BE638ADA49}" type="presParOf" srcId="{7F13D162-2544-4545-843D-798085473E7A}" destId="{81DBEEFF-87FB-4575-825B-943BF0E97D4E}" srcOrd="2" destOrd="0" presId="urn:microsoft.com/office/officeart/2008/layout/LinedList"/>
    <dgm:cxn modelId="{8878D37E-AB53-4F50-B30A-84AF766791D4}" type="presParOf" srcId="{7F13D162-2544-4545-843D-798085473E7A}" destId="{4EE79662-9E04-40FD-A134-BB0FD196455A}" srcOrd="3" destOrd="0" presId="urn:microsoft.com/office/officeart/2008/layout/LinedList"/>
    <dgm:cxn modelId="{95AA1DEC-4AC1-4CF1-A1FD-9451016BC587}" type="presParOf" srcId="{4EE79662-9E04-40FD-A134-BB0FD196455A}" destId="{91406E40-A559-495E-A5CF-50257B7755E6}" srcOrd="0" destOrd="0" presId="urn:microsoft.com/office/officeart/2008/layout/LinedList"/>
    <dgm:cxn modelId="{4F656E26-7257-43DE-830B-070C5365F5A7}" type="presParOf" srcId="{4EE79662-9E04-40FD-A134-BB0FD196455A}" destId="{D2BD7A5E-28D5-47B2-8D95-E27BAC721F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F2573-E900-4292-80D5-7EE95616CB84}">
      <dsp:nvSpPr>
        <dsp:cNvPr id="0" name=""/>
        <dsp:cNvSpPr/>
      </dsp:nvSpPr>
      <dsp:spPr>
        <a:xfrm>
          <a:off x="0" y="0"/>
          <a:ext cx="57446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805B47-7029-403F-9F69-AA4BB520F24C}">
      <dsp:nvSpPr>
        <dsp:cNvPr id="0" name=""/>
        <dsp:cNvSpPr/>
      </dsp:nvSpPr>
      <dsp:spPr>
        <a:xfrm>
          <a:off x="0" y="0"/>
          <a:ext cx="5744684" cy="236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 dirty="0"/>
            <a:t>It was completed in 80 AD</a:t>
          </a:r>
          <a:endParaRPr lang="en-US" sz="5900" kern="1200" dirty="0"/>
        </a:p>
      </dsp:txBody>
      <dsp:txXfrm>
        <a:off x="0" y="0"/>
        <a:ext cx="5744684" cy="2363137"/>
      </dsp:txXfrm>
    </dsp:sp>
    <dsp:sp modelId="{81DBEEFF-87FB-4575-825B-943BF0E97D4E}">
      <dsp:nvSpPr>
        <dsp:cNvPr id="0" name=""/>
        <dsp:cNvSpPr/>
      </dsp:nvSpPr>
      <dsp:spPr>
        <a:xfrm>
          <a:off x="0" y="2363137"/>
          <a:ext cx="57446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406E40-A559-495E-A5CF-50257B7755E6}">
      <dsp:nvSpPr>
        <dsp:cNvPr id="0" name=""/>
        <dsp:cNvSpPr/>
      </dsp:nvSpPr>
      <dsp:spPr>
        <a:xfrm>
          <a:off x="0" y="2363137"/>
          <a:ext cx="5744684" cy="236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900" kern="1200"/>
            <a:t>It is now 1,942 years old</a:t>
          </a:r>
          <a:endParaRPr lang="en-US" sz="5900" kern="1200"/>
        </a:p>
      </dsp:txBody>
      <dsp:txXfrm>
        <a:off x="0" y="2363137"/>
        <a:ext cx="5744684" cy="236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6A69-924A-4C23-93BD-D434CC41A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FE16A-1520-44BD-96F3-9E7BB2301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6CAD-AA68-42AB-93DE-47BAD130E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D461-8EC0-4AC9-97E2-1F7F5DAC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BB69-02D0-4AC5-859F-92986EB9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2199-AE73-46C7-B612-AE6219A1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C38C0-8C94-4F3D-B2C4-F9726FF3D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5BD71-AD0B-45E9-AEC7-981FC8EF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E903-77FE-42CD-A2E5-DF800240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65FD2-D60E-4E46-B15D-84240BC7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4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9963A-CEAD-4ECD-92EB-64A8EAD1C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F812A-98A3-45D1-9B5E-EE1F9EF44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604E8-BA23-42D1-8E1C-26D9558E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1C658-A526-4008-A02E-6924EFE7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2D4A-6212-40F5-B3DF-072EFED0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E38D-EE52-4B2A-ACD4-B0E2E157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5699-867D-491F-9F68-2CA9A432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76E7B-B6E4-4CB6-9014-E3C55162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E6F0-7979-454D-948A-C4069488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38FCC-1051-47F1-8AD7-599F5605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3E11-DD54-4887-B90F-532C49FE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5620-CFD6-4A28-BBA3-E16AD66BE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9855-6821-46B3-B841-1B6AC58D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CA059-A1D8-454B-85D6-9D7A95C39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9C468-187E-42BB-81FA-FDA2920A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3951-A886-4E18-A337-7CB20321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62BAA-98CE-4254-854C-B38AED219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AB32-CD31-426C-A75A-C3EB949B1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1BC3E-163C-48ED-A5C2-6A1CEC4A5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EBB68-95F5-4DB5-A34D-48CBA62E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398EE-7853-4194-8526-35DD961E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3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19BF-F88E-4593-B15A-08566A05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98BE-4D31-4DE3-9FA5-3918F0397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CD886-2A97-4873-983D-E48BFE710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518B5-D648-4BF3-B94A-0D8D67A96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497CB-A89F-4606-9487-35E782C7F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DFC88-F672-4B0A-AF67-5441F65E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8F5AF-34F7-40AE-81CC-30F916F1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20F04-65E2-4B73-9573-5F295A9B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D36-9855-408E-B749-01760ABC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F1F69-71A4-4C00-B395-8C86B806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41CA29-2233-4776-97D6-2903B000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68114-B318-4CC8-B21E-FCFEAE8B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5EED0-C0AE-4234-95E3-FB0142BDC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09CFC-AA1B-440B-A76F-42A7FEC6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469B7-FC1B-4951-A866-50C85FF8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8F27-B60E-4D62-9279-EFDE207F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A9BBE-313E-4A71-9107-FC7A9CD4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8FF1D-F4D2-443D-BA5F-C2DD7FAC4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003FA-143F-4E47-BA45-8DAC09B8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7356E-4906-4C90-A5CC-A8C262C8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FD62D-CCB7-46DB-990A-23C1C687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892A5-9D95-4202-B8C5-5B380DE1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743C6-1263-4D87-9FED-FA4C30C8B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71F34-9722-464A-AEC1-5C360764D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88117-A52D-4FF0-8377-E97A4CCC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54B50-1674-4F64-BF71-5AA6D77F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A139-C8DD-4502-B3AD-F83D014C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5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D7177-CFE8-473A-A27B-42958BED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9010-010A-49F4-999C-07045F0F9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C1F65-EACD-4315-8CA2-223D47AD5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C59A-5B44-4528-AF8E-08A0A927216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6E9D7-782E-4E29-8881-60A0795F6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6760-6C74-4807-A626-99AB9CCFA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07F07-D2A2-4243-ABC8-62B7CF812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F0E6D-52FC-4A01-B941-1577EC39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80" y="5093208"/>
            <a:ext cx="754989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sz="4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Colosseum</a:t>
            </a:r>
            <a:r>
              <a:rPr lang="en-US" sz="4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C1F37-89F4-4FE2-9024-545E5C13D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3920" y="5093208"/>
            <a:ext cx="2971800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</a:rPr>
              <a:t>10 Amazing Facts</a:t>
            </a:r>
          </a:p>
          <a:p>
            <a:pPr algn="l"/>
            <a:r>
              <a:rPr lang="en-GB" sz="2000">
                <a:solidFill>
                  <a:schemeClr val="bg1"/>
                </a:solidFill>
              </a:rPr>
              <a:t>by Samuel Pampanella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45D7-A6A0-49CA-81C0-8A37FA60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3" y="341832"/>
            <a:ext cx="10024174" cy="3970249"/>
          </a:xfrm>
          <a:prstGeom prst="rect">
            <a:avLst/>
          </a:prstGeom>
        </p:spPr>
      </p:pic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392F240-FCCC-4D1B-89FD-0485B2F8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DDBBB-CA49-4640-9FD2-9914BBCB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12FC7-8706-431E-81CC-861880C1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The Colosseum is old </a:t>
            </a:r>
            <a:endParaRPr lang="en-US" sz="4000">
              <a:solidFill>
                <a:srgbClr val="FFFF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9C1468-F846-4F8D-868A-A57006228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86872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4179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525D2-C9E0-48B2-A83D-B0F6C87D7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A07DBC-EC04-41AD-9541-8009B282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</a:rPr>
              <a:t>It was HUGE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67B1E-ABDF-43DD-91D7-B5A41F70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5900" dirty="0">
                <a:solidFill>
                  <a:srgbClr val="FFFFFF"/>
                </a:solidFill>
              </a:rPr>
              <a:t>It could hold a crowd of 80,000 people</a:t>
            </a:r>
          </a:p>
          <a:p>
            <a:endParaRPr lang="en-GB" sz="5900" dirty="0">
              <a:solidFill>
                <a:srgbClr val="FFFFFF"/>
              </a:solidFill>
            </a:endParaRPr>
          </a:p>
          <a:p>
            <a:r>
              <a:rPr lang="en-GB" sz="5900" dirty="0">
                <a:solidFill>
                  <a:srgbClr val="FFFFFF"/>
                </a:solidFill>
              </a:rPr>
              <a:t>That’s 1.5 times more than the population of Brentwood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2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sculpture of a person and a tiger&#10;&#10;Description automatically generated with low confidence">
            <a:extLst>
              <a:ext uri="{FF2B5EF4-FFF2-40B4-BE49-F238E27FC236}">
                <a16:creationId xmlns:a16="http://schemas.microsoft.com/office/drawing/2014/main" id="{54E3678E-CFCF-4EEB-8670-C351E8025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04" r="-1" b="10604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C2B4A-C0FB-465F-9485-E0CB0DAA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GB" sz="3600" dirty="0"/>
              <a:t>Lots of exciting events happened in there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06C9-99C7-41AF-B2A2-A7CE3791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sz="1800" b="1">
                <a:latin typeface="arial" panose="020B0604020202020204" pitchFamily="34" charset="0"/>
              </a:rPr>
              <a:t>G</a:t>
            </a:r>
            <a:r>
              <a:rPr lang="en-US" sz="1800" b="1" i="0">
                <a:effectLst/>
                <a:latin typeface="arial" panose="020B0604020202020204" pitchFamily="34" charset="0"/>
              </a:rPr>
              <a:t>ladiator contests</a:t>
            </a:r>
          </a:p>
          <a:p>
            <a:r>
              <a:rPr lang="en-US" sz="1800" b="1">
                <a:latin typeface="arial" panose="020B0604020202020204" pitchFamily="34" charset="0"/>
              </a:rPr>
              <a:t>A</a:t>
            </a:r>
            <a:r>
              <a:rPr lang="en-US" sz="1800" b="1" i="0">
                <a:effectLst/>
                <a:latin typeface="arial" panose="020B0604020202020204" pitchFamily="34" charset="0"/>
              </a:rPr>
              <a:t>nimal hunts</a:t>
            </a:r>
            <a:endParaRPr lang="en-US" sz="1800" b="1">
              <a:latin typeface="arial" panose="020B0604020202020204" pitchFamily="34" charset="0"/>
            </a:endParaRPr>
          </a:p>
          <a:p>
            <a:r>
              <a:rPr lang="en-US" sz="1800" b="1">
                <a:latin typeface="arial" panose="020B0604020202020204" pitchFamily="34" charset="0"/>
              </a:rPr>
              <a:t>R</a:t>
            </a:r>
            <a:r>
              <a:rPr lang="en-US" sz="1800" b="1" i="0">
                <a:effectLst/>
                <a:latin typeface="arial" panose="020B0604020202020204" pitchFamily="34" charset="0"/>
              </a:rPr>
              <a:t>e-enactments of famous battles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08707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4C0F74-55FA-4E25-B660-31C6D6E66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91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E6340-B274-44B4-B393-DAD19BB3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GB" dirty="0"/>
              <a:t>The Gladiators were the stars of the show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1432-82EB-43DB-8FC0-F71B0149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GB" sz="2000"/>
              <a:t>They trained for many years</a:t>
            </a:r>
          </a:p>
          <a:p>
            <a:r>
              <a:rPr lang="en-GB" sz="2000" dirty="0"/>
              <a:t>As well as fighting each other they fought lions, tigers and other deadly animals</a:t>
            </a:r>
          </a:p>
          <a:p>
            <a:r>
              <a:rPr lang="en-GB" sz="2000" dirty="0"/>
              <a:t>Men and Women were Gladiators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94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A2D98-BEDE-4491-A83C-90F5ED06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GB" dirty="0"/>
              <a:t>There were many different types of Gladiators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5F7FD-8451-499E-BDA1-B68D656B6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Some examples are:</a:t>
            </a:r>
          </a:p>
          <a:p>
            <a:r>
              <a:rPr lang="en-US" sz="2000" b="1" i="1" dirty="0" err="1">
                <a:effectLst/>
                <a:latin typeface="Arial" panose="020B0604020202020204" pitchFamily="34" charset="0"/>
              </a:rPr>
              <a:t>Andabata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 - 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blindfolded gladiator</a:t>
            </a:r>
          </a:p>
          <a:p>
            <a:r>
              <a:rPr lang="en-US" sz="2000" b="1" i="1" dirty="0" err="1">
                <a:effectLst/>
                <a:latin typeface="Arial" panose="020B0604020202020204" pitchFamily="34" charset="0"/>
              </a:rPr>
              <a:t>Bestiarius</a:t>
            </a:r>
            <a:r>
              <a:rPr lang="en-US" sz="2000" b="1" i="1" dirty="0">
                <a:effectLst/>
                <a:latin typeface="Arial" panose="020B0604020202020204" pitchFamily="34" charset="0"/>
              </a:rPr>
              <a:t> - </a:t>
            </a:r>
            <a:r>
              <a:rPr lang="en-US" sz="2000" dirty="0">
                <a:latin typeface="Arial" panose="020B0604020202020204" pitchFamily="34" charset="0"/>
              </a:rPr>
              <a:t>beast fighter</a:t>
            </a:r>
          </a:p>
          <a:p>
            <a:r>
              <a:rPr lang="en-US" sz="2000" b="1" i="1" dirty="0">
                <a:effectLst/>
                <a:latin typeface="Arial" panose="020B0604020202020204" pitchFamily="34" charset="0"/>
              </a:rPr>
              <a:t>Gladiatrix – </a:t>
            </a:r>
            <a:r>
              <a:rPr lang="en-US" sz="2000" dirty="0">
                <a:latin typeface="Arial" panose="020B0604020202020204" pitchFamily="34" charset="0"/>
              </a:rPr>
              <a:t>female gladiator</a:t>
            </a:r>
          </a:p>
          <a:p>
            <a:r>
              <a:rPr lang="en-US" sz="2000" b="1" i="1" dirty="0">
                <a:effectLst/>
                <a:latin typeface="Arial" panose="020B0604020202020204" pitchFamily="34" charset="0"/>
              </a:rPr>
              <a:t>Eques – </a:t>
            </a:r>
            <a:r>
              <a:rPr lang="en-US" sz="2000" dirty="0">
                <a:effectLst/>
                <a:latin typeface="Arial" panose="020B0604020202020204" pitchFamily="34" charset="0"/>
              </a:rPr>
              <a:t>Rode a horse in battle</a:t>
            </a:r>
          </a:p>
          <a:p>
            <a:endParaRPr lang="en-US" sz="2000" b="1" i="0" dirty="0">
              <a:effectLst/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US" sz="2000" b="1" i="0" dirty="0">
              <a:effectLst/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7F842-586A-4A9B-A053-D32C21D8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73" y="1968759"/>
            <a:ext cx="6676216" cy="444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3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4823B7-482C-47AD-98E2-A7B37CC9D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AFB8C-6F06-4502-90E0-0417EEAE5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The most famous gladiator was called Spartacus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74B53-8563-4652-BB03-A9AE6D97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/>
              <a:t>He  was a slave and an amazing gladiator</a:t>
            </a:r>
          </a:p>
          <a:p>
            <a:r>
              <a:rPr lang="en-GB" sz="2000"/>
              <a:t>He escaped from gladiator school with his friends</a:t>
            </a:r>
          </a:p>
          <a:p>
            <a:r>
              <a:rPr lang="en-GB" sz="2000"/>
              <a:t>He beat 6 legions that tried to capture him</a:t>
            </a:r>
          </a:p>
          <a:p>
            <a:r>
              <a:rPr lang="en-GB" sz="2000"/>
              <a:t>Unfortunately, they got him in the end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8931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EF159A-2BCF-498F-A690-EC23951D2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1EFE3-FD55-4A72-8BB3-26354478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Roman Gladiators were very scary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5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B7FD65-C12E-41B6-B39B-392055179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38" b="3481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4EB2E-6CC2-4EFC-8AB2-0ABD11D0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Modern day gladiators just look silly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10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173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Tw Cen MT</vt:lpstr>
      <vt:lpstr>Office Theme</vt:lpstr>
      <vt:lpstr>The Colosseum </vt:lpstr>
      <vt:lpstr>The Colosseum is old </vt:lpstr>
      <vt:lpstr>It was HUGE</vt:lpstr>
      <vt:lpstr>Lots of exciting events happened in there</vt:lpstr>
      <vt:lpstr>The Gladiators were the stars of the show</vt:lpstr>
      <vt:lpstr>There were many different types of Gladiators</vt:lpstr>
      <vt:lpstr>The most famous gladiator was called Spartacus</vt:lpstr>
      <vt:lpstr>Roman Gladiators were very scary</vt:lpstr>
      <vt:lpstr>Modern day gladiators just look silly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Colosseum</dc:title>
  <dc:creator>Paul Pampanella</dc:creator>
  <cp:lastModifiedBy>Paul Pampanella</cp:lastModifiedBy>
  <cp:revision>17</cp:revision>
  <dcterms:created xsi:type="dcterms:W3CDTF">2022-01-29T15:43:52Z</dcterms:created>
  <dcterms:modified xsi:type="dcterms:W3CDTF">2022-01-30T19:22:11Z</dcterms:modified>
</cp:coreProperties>
</file>