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80" r:id="rId3"/>
    <p:sldId id="277" r:id="rId4"/>
    <p:sldId id="278" r:id="rId5"/>
    <p:sldId id="281" r:id="rId6"/>
    <p:sldId id="27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33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4660"/>
  </p:normalViewPr>
  <p:slideViewPr>
    <p:cSldViewPr snapToGrid="0">
      <p:cViewPr varScale="1">
        <p:scale>
          <a:sx n="87" d="100"/>
          <a:sy n="87" d="100"/>
        </p:scale>
        <p:origin x="38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6CA3A74-0C24-4511-A3F1-8E7069164B33}"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2291729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CA3A74-0C24-4511-A3F1-8E7069164B33}"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2845421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CA3A74-0C24-4511-A3F1-8E7069164B33}"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42492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6CA3A74-0C24-4511-A3F1-8E7069164B33}"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341079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CA3A74-0C24-4511-A3F1-8E7069164B33}"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345938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6CA3A74-0C24-4511-A3F1-8E7069164B33}"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61421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6CA3A74-0C24-4511-A3F1-8E7069164B33}"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12352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6CA3A74-0C24-4511-A3F1-8E7069164B33}"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267694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A3A74-0C24-4511-A3F1-8E7069164B33}"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10024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CA3A74-0C24-4511-A3F1-8E7069164B33}"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186243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CA3A74-0C24-4511-A3F1-8E7069164B33}"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DB1C7E-8ECB-4AD0-8B3E-011088CDCB35}" type="slidenum">
              <a:rPr lang="en-GB" smtClean="0"/>
              <a:t>‹#›</a:t>
            </a:fld>
            <a:endParaRPr lang="en-GB"/>
          </a:p>
        </p:txBody>
      </p:sp>
    </p:spTree>
    <p:extLst>
      <p:ext uri="{BB962C8B-B14F-4D97-AF65-F5344CB8AC3E}">
        <p14:creationId xmlns:p14="http://schemas.microsoft.com/office/powerpoint/2010/main" val="70503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A3A74-0C24-4511-A3F1-8E7069164B33}" type="datetimeFigureOut">
              <a:rPr lang="en-GB" smtClean="0"/>
              <a:t>18/11/2020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DB1C7E-8ECB-4AD0-8B3E-011088CDCB35}" type="slidenum">
              <a:rPr lang="en-GB" smtClean="0"/>
              <a:t>‹#›</a:t>
            </a:fld>
            <a:endParaRPr lang="en-GB"/>
          </a:p>
        </p:txBody>
      </p:sp>
    </p:spTree>
    <p:extLst>
      <p:ext uri="{BB962C8B-B14F-4D97-AF65-F5344CB8AC3E}">
        <p14:creationId xmlns:p14="http://schemas.microsoft.com/office/powerpoint/2010/main" val="1637830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wjX7qpXp7d8"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2090303" y="325554"/>
            <a:ext cx="8046473" cy="769441"/>
          </a:xfrm>
          <a:prstGeom prst="rect">
            <a:avLst/>
          </a:prstGeom>
          <a:noFill/>
        </p:spPr>
        <p:txBody>
          <a:bodyPr wrap="square" rtlCol="0">
            <a:spAutoFit/>
          </a:bodyPr>
          <a:lstStyle/>
          <a:p>
            <a:r>
              <a:rPr lang="en-GB" sz="4400" dirty="0" smtClean="0">
                <a:solidFill>
                  <a:srgbClr val="FF6600"/>
                </a:solidFill>
              </a:rPr>
              <a:t>Worry Dolls</a:t>
            </a:r>
            <a:endParaRPr lang="en-GB" sz="4400" dirty="0">
              <a:solidFill>
                <a:srgbClr val="FF66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277" y="325554"/>
            <a:ext cx="1351283" cy="1351283"/>
          </a:xfrm>
          <a:prstGeom prst="rect">
            <a:avLst/>
          </a:prstGeom>
        </p:spPr>
      </p:pic>
      <p:sp>
        <p:nvSpPr>
          <p:cNvPr id="13" name="TextBox 12"/>
          <p:cNvSpPr txBox="1"/>
          <p:nvPr/>
        </p:nvSpPr>
        <p:spPr>
          <a:xfrm>
            <a:off x="2268779" y="2681898"/>
            <a:ext cx="8991403" cy="3046988"/>
          </a:xfrm>
          <a:prstGeom prst="rect">
            <a:avLst/>
          </a:prstGeom>
          <a:noFill/>
        </p:spPr>
        <p:txBody>
          <a:bodyPr wrap="square" rtlCol="0">
            <a:spAutoFit/>
          </a:bodyPr>
          <a:lstStyle/>
          <a:p>
            <a:r>
              <a:rPr lang="en-GB" sz="2400" dirty="0" smtClean="0">
                <a:solidFill>
                  <a:srgbClr val="7030A0"/>
                </a:solidFill>
              </a:rPr>
              <a:t>With all of the changes in the world at the moment and with school, we can all get a little worried. </a:t>
            </a:r>
          </a:p>
          <a:p>
            <a:endParaRPr lang="en-GB" sz="2400" dirty="0">
              <a:solidFill>
                <a:srgbClr val="7030A0"/>
              </a:solidFill>
            </a:endParaRPr>
          </a:p>
          <a:p>
            <a:r>
              <a:rPr lang="en-GB" sz="2400" dirty="0" smtClean="0">
                <a:solidFill>
                  <a:srgbClr val="7030A0"/>
                </a:solidFill>
              </a:rPr>
              <a:t>Today you will think about  Guatemalan Worry Dolls and why the children in Guatemala have them.</a:t>
            </a:r>
          </a:p>
          <a:p>
            <a:endParaRPr lang="en-GB" sz="2400" dirty="0">
              <a:solidFill>
                <a:srgbClr val="7030A0"/>
              </a:solidFill>
            </a:endParaRPr>
          </a:p>
          <a:p>
            <a:r>
              <a:rPr lang="en-GB" sz="2400" dirty="0">
                <a:solidFill>
                  <a:srgbClr val="7030A0"/>
                </a:solidFill>
                <a:hlinkClick r:id="rId3"/>
              </a:rPr>
              <a:t>https://</a:t>
            </a:r>
            <a:r>
              <a:rPr lang="en-GB" sz="2400" dirty="0" smtClean="0">
                <a:solidFill>
                  <a:srgbClr val="7030A0"/>
                </a:solidFill>
                <a:hlinkClick r:id="rId3"/>
              </a:rPr>
              <a:t>www.youtube.com/watch?v=wjX7qpXp7d8</a:t>
            </a:r>
            <a:r>
              <a:rPr lang="en-GB" sz="2400" dirty="0" smtClean="0">
                <a:solidFill>
                  <a:srgbClr val="7030A0"/>
                </a:solidFill>
              </a:rPr>
              <a:t> </a:t>
            </a:r>
          </a:p>
          <a:p>
            <a:endParaRPr lang="en-GB" sz="2400" dirty="0">
              <a:solidFill>
                <a:srgbClr val="7030A0"/>
              </a:solidFill>
            </a:endParaRPr>
          </a:p>
        </p:txBody>
      </p:sp>
    </p:spTree>
    <p:extLst>
      <p:ext uri="{BB962C8B-B14F-4D97-AF65-F5344CB8AC3E}">
        <p14:creationId xmlns:p14="http://schemas.microsoft.com/office/powerpoint/2010/main" val="2357194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2090303" y="429771"/>
            <a:ext cx="8046473" cy="769441"/>
          </a:xfrm>
          <a:prstGeom prst="rect">
            <a:avLst/>
          </a:prstGeom>
          <a:noFill/>
        </p:spPr>
        <p:txBody>
          <a:bodyPr wrap="square" rtlCol="0">
            <a:spAutoFit/>
          </a:bodyPr>
          <a:lstStyle/>
          <a:p>
            <a:r>
              <a:rPr lang="en-GB" sz="4400" dirty="0" smtClean="0">
                <a:solidFill>
                  <a:srgbClr val="FF6600"/>
                </a:solidFill>
              </a:rPr>
              <a:t>Worry Dolls</a:t>
            </a:r>
            <a:endParaRPr lang="en-GB" sz="4400" dirty="0">
              <a:solidFill>
                <a:srgbClr val="FF66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277" y="325554"/>
            <a:ext cx="1351283" cy="1351283"/>
          </a:xfrm>
          <a:prstGeom prst="rect">
            <a:avLst/>
          </a:prstGeom>
        </p:spPr>
      </p:pic>
      <p:pic>
        <p:nvPicPr>
          <p:cNvPr id="7170" name="Picture 2" descr="Guatemala for first-timers - Lonely Plane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421" y="2514600"/>
            <a:ext cx="4729755" cy="315317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249499" y="1001195"/>
            <a:ext cx="2066925" cy="2219325"/>
          </a:xfrm>
          <a:prstGeom prst="rect">
            <a:avLst/>
          </a:prstGeom>
        </p:spPr>
      </p:pic>
      <p:pic>
        <p:nvPicPr>
          <p:cNvPr id="5" name="Picture 4"/>
          <p:cNvPicPr>
            <a:picLocks noChangeAspect="1"/>
          </p:cNvPicPr>
          <p:nvPr/>
        </p:nvPicPr>
        <p:blipFill>
          <a:blip r:embed="rId5"/>
          <a:stretch>
            <a:fillRect/>
          </a:stretch>
        </p:blipFill>
        <p:spPr>
          <a:xfrm>
            <a:off x="8638443" y="3720245"/>
            <a:ext cx="2705100" cy="1685925"/>
          </a:xfrm>
          <a:prstGeom prst="rect">
            <a:avLst/>
          </a:prstGeom>
        </p:spPr>
      </p:pic>
      <p:pic>
        <p:nvPicPr>
          <p:cNvPr id="6" name="Picture 5"/>
          <p:cNvPicPr>
            <a:picLocks noChangeAspect="1"/>
          </p:cNvPicPr>
          <p:nvPr/>
        </p:nvPicPr>
        <p:blipFill>
          <a:blip r:embed="rId6"/>
          <a:stretch>
            <a:fillRect/>
          </a:stretch>
        </p:blipFill>
        <p:spPr>
          <a:xfrm>
            <a:off x="5341327" y="4824807"/>
            <a:ext cx="2705100" cy="1685925"/>
          </a:xfrm>
          <a:prstGeom prst="rect">
            <a:avLst/>
          </a:prstGeom>
        </p:spPr>
      </p:pic>
    </p:spTree>
    <p:extLst>
      <p:ext uri="{BB962C8B-B14F-4D97-AF65-F5344CB8AC3E}">
        <p14:creationId xmlns:p14="http://schemas.microsoft.com/office/powerpoint/2010/main" val="1716038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2090303" y="325554"/>
            <a:ext cx="8046473" cy="769441"/>
          </a:xfrm>
          <a:prstGeom prst="rect">
            <a:avLst/>
          </a:prstGeom>
          <a:noFill/>
        </p:spPr>
        <p:txBody>
          <a:bodyPr wrap="square" rtlCol="0">
            <a:spAutoFit/>
          </a:bodyPr>
          <a:lstStyle/>
          <a:p>
            <a:r>
              <a:rPr lang="en-GB" sz="4400" dirty="0" smtClean="0">
                <a:solidFill>
                  <a:srgbClr val="FF6600"/>
                </a:solidFill>
              </a:rPr>
              <a:t>Worry Dolls</a:t>
            </a:r>
            <a:endParaRPr lang="en-GB" sz="4400" dirty="0">
              <a:solidFill>
                <a:srgbClr val="FF66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277" y="325554"/>
            <a:ext cx="1351283" cy="1351283"/>
          </a:xfrm>
          <a:prstGeom prst="rect">
            <a:avLst/>
          </a:prstGeom>
        </p:spPr>
      </p:pic>
      <p:sp>
        <p:nvSpPr>
          <p:cNvPr id="13" name="TextBox 12"/>
          <p:cNvSpPr txBox="1"/>
          <p:nvPr/>
        </p:nvSpPr>
        <p:spPr>
          <a:xfrm>
            <a:off x="4846320" y="2338251"/>
            <a:ext cx="6884125" cy="3970318"/>
          </a:xfrm>
          <a:prstGeom prst="rect">
            <a:avLst/>
          </a:prstGeom>
          <a:noFill/>
        </p:spPr>
        <p:txBody>
          <a:bodyPr wrap="square" rtlCol="0">
            <a:spAutoFit/>
          </a:bodyPr>
          <a:lstStyle/>
          <a:p>
            <a:r>
              <a:rPr lang="en-GB" sz="2800" dirty="0">
                <a:solidFill>
                  <a:srgbClr val="FF33CC"/>
                </a:solidFill>
              </a:rPr>
              <a:t>Worry dolls are handmade dolls, most often made in Guatemala from wire, wool and small pieces of fabric. The dolls are often tiny, though Western versions can be much larger. Traditionally, the dolls are given to children to help them with their worries. Children will share their concerns with the dolls and then place them under their pillows where the worries will go away over night.</a:t>
            </a:r>
          </a:p>
        </p:txBody>
      </p:sp>
      <p:pic>
        <p:nvPicPr>
          <p:cNvPr id="4098" name="Picture 2" descr="Guatemalan Worry Dolls in a Box - Turtle Island Impor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764" y="2429691"/>
            <a:ext cx="4418950" cy="344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89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2090303" y="325554"/>
            <a:ext cx="8046473" cy="769441"/>
          </a:xfrm>
          <a:prstGeom prst="rect">
            <a:avLst/>
          </a:prstGeom>
          <a:noFill/>
        </p:spPr>
        <p:txBody>
          <a:bodyPr wrap="square" rtlCol="0">
            <a:spAutoFit/>
          </a:bodyPr>
          <a:lstStyle/>
          <a:p>
            <a:r>
              <a:rPr lang="en-GB" sz="4400" dirty="0" smtClean="0">
                <a:solidFill>
                  <a:srgbClr val="FF6600"/>
                </a:solidFill>
              </a:rPr>
              <a:t>Worry Dolls</a:t>
            </a:r>
            <a:endParaRPr lang="en-GB" sz="4400" dirty="0">
              <a:solidFill>
                <a:srgbClr val="FF66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277" y="325554"/>
            <a:ext cx="1351283" cy="1351283"/>
          </a:xfrm>
          <a:prstGeom prst="rect">
            <a:avLst/>
          </a:prstGeom>
        </p:spPr>
      </p:pic>
      <p:sp>
        <p:nvSpPr>
          <p:cNvPr id="13" name="TextBox 12"/>
          <p:cNvSpPr txBox="1"/>
          <p:nvPr/>
        </p:nvSpPr>
        <p:spPr>
          <a:xfrm>
            <a:off x="4846320" y="2429691"/>
            <a:ext cx="6884125" cy="2246769"/>
          </a:xfrm>
          <a:prstGeom prst="rect">
            <a:avLst/>
          </a:prstGeom>
          <a:noFill/>
        </p:spPr>
        <p:txBody>
          <a:bodyPr wrap="square" rtlCol="0">
            <a:spAutoFit/>
          </a:bodyPr>
          <a:lstStyle/>
          <a:p>
            <a:r>
              <a:rPr lang="en-GB" sz="2800" dirty="0" smtClean="0">
                <a:solidFill>
                  <a:srgbClr val="00B050"/>
                </a:solidFill>
              </a:rPr>
              <a:t>To begin…</a:t>
            </a:r>
          </a:p>
          <a:p>
            <a:endParaRPr lang="en-GB" sz="2800" dirty="0">
              <a:solidFill>
                <a:srgbClr val="00B050"/>
              </a:solidFill>
            </a:endParaRPr>
          </a:p>
          <a:p>
            <a:r>
              <a:rPr lang="en-GB" sz="2800" dirty="0" smtClean="0">
                <a:solidFill>
                  <a:srgbClr val="00B050"/>
                </a:solidFill>
              </a:rPr>
              <a:t>Do you have any worries? </a:t>
            </a:r>
          </a:p>
          <a:p>
            <a:r>
              <a:rPr lang="en-GB" sz="2800" dirty="0" smtClean="0">
                <a:solidFill>
                  <a:srgbClr val="00B050"/>
                </a:solidFill>
              </a:rPr>
              <a:t>Have a think about them.</a:t>
            </a:r>
          </a:p>
          <a:p>
            <a:r>
              <a:rPr lang="en-GB" sz="2800" dirty="0" smtClean="0">
                <a:solidFill>
                  <a:srgbClr val="00B050"/>
                </a:solidFill>
              </a:rPr>
              <a:t>What would help this worry go away?</a:t>
            </a:r>
            <a:endParaRPr lang="en-GB" sz="2800" dirty="0">
              <a:solidFill>
                <a:srgbClr val="00B050"/>
              </a:solidFill>
            </a:endParaRPr>
          </a:p>
        </p:txBody>
      </p:sp>
      <p:pic>
        <p:nvPicPr>
          <p:cNvPr id="4098" name="Picture 2" descr="Guatemalan Worry Dolls in a Box - Turtle Island Impor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4764" y="2429691"/>
            <a:ext cx="4418950" cy="344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69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3827178" y="225426"/>
            <a:ext cx="4288122" cy="6414368"/>
          </a:xfrm>
          <a:prstGeom prst="rect">
            <a:avLst/>
          </a:prstGeom>
        </p:spPr>
      </p:pic>
    </p:spTree>
    <p:extLst>
      <p:ext uri="{BB962C8B-B14F-4D97-AF65-F5344CB8AC3E}">
        <p14:creationId xmlns:p14="http://schemas.microsoft.com/office/powerpoint/2010/main" val="2322374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7" name="TextBox 6"/>
          <p:cNvSpPr txBox="1"/>
          <p:nvPr/>
        </p:nvSpPr>
        <p:spPr>
          <a:xfrm>
            <a:off x="2090303" y="325554"/>
            <a:ext cx="8046473" cy="769441"/>
          </a:xfrm>
          <a:prstGeom prst="rect">
            <a:avLst/>
          </a:prstGeom>
          <a:noFill/>
        </p:spPr>
        <p:txBody>
          <a:bodyPr wrap="square" rtlCol="0">
            <a:spAutoFit/>
          </a:bodyPr>
          <a:lstStyle/>
          <a:p>
            <a:r>
              <a:rPr lang="en-GB" sz="4400" dirty="0" smtClean="0">
                <a:solidFill>
                  <a:srgbClr val="FF6600"/>
                </a:solidFill>
              </a:rPr>
              <a:t>Worry Dolls</a:t>
            </a:r>
            <a:endParaRPr lang="en-GB" sz="4400" dirty="0">
              <a:solidFill>
                <a:srgbClr val="FF66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277" y="325554"/>
            <a:ext cx="1351283" cy="1351283"/>
          </a:xfrm>
          <a:prstGeom prst="rect">
            <a:avLst/>
          </a:prstGeom>
        </p:spPr>
      </p:pic>
      <p:sp>
        <p:nvSpPr>
          <p:cNvPr id="13" name="TextBox 12"/>
          <p:cNvSpPr txBox="1"/>
          <p:nvPr/>
        </p:nvSpPr>
        <p:spPr>
          <a:xfrm>
            <a:off x="3783959" y="1931042"/>
            <a:ext cx="6884125" cy="1200329"/>
          </a:xfrm>
          <a:prstGeom prst="rect">
            <a:avLst/>
          </a:prstGeom>
          <a:noFill/>
        </p:spPr>
        <p:txBody>
          <a:bodyPr wrap="square" rtlCol="0">
            <a:spAutoFit/>
          </a:bodyPr>
          <a:lstStyle/>
          <a:p>
            <a:r>
              <a:rPr lang="en-GB" sz="2400" dirty="0" smtClean="0">
                <a:solidFill>
                  <a:srgbClr val="00B050"/>
                </a:solidFill>
              </a:rPr>
              <a:t>Now colour in your own worry dolls. </a:t>
            </a:r>
          </a:p>
          <a:p>
            <a:endParaRPr lang="en-GB" sz="2400" dirty="0">
              <a:solidFill>
                <a:srgbClr val="00B050"/>
              </a:solidFill>
            </a:endParaRPr>
          </a:p>
          <a:p>
            <a:r>
              <a:rPr lang="en-GB" sz="2400" dirty="0" smtClean="0">
                <a:solidFill>
                  <a:srgbClr val="00B050"/>
                </a:solidFill>
              </a:rPr>
              <a:t>Take one home and put under the pillow. </a:t>
            </a:r>
            <a:endParaRPr lang="en-GB" sz="2400" dirty="0">
              <a:solidFill>
                <a:srgbClr val="00B050"/>
              </a:solidFill>
            </a:endParaRPr>
          </a:p>
        </p:txBody>
      </p:sp>
      <p:pic>
        <p:nvPicPr>
          <p:cNvPr id="5122" name="Picture 2" descr="Guatemalan Worry Doll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1227" y="2168434"/>
            <a:ext cx="2698355" cy="4047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301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5419</TotalTime>
  <Words>167</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Helen Butler</cp:lastModifiedBy>
  <cp:revision>68</cp:revision>
  <dcterms:created xsi:type="dcterms:W3CDTF">2020-06-23T13:28:38Z</dcterms:created>
  <dcterms:modified xsi:type="dcterms:W3CDTF">2020-11-18T09:29:26Z</dcterms:modified>
</cp:coreProperties>
</file>