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88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51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54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6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79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54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66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62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14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43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7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D7E45-5EF8-41F5-8CED-277C99E5828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7D2FC-3E08-4FE5-A345-E29B941BF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09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2127738" y="668215"/>
            <a:ext cx="8053754" cy="502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5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471428" y="413238"/>
            <a:ext cx="2623464" cy="16353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3534081" y="413237"/>
            <a:ext cx="2623464" cy="16353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6464850" y="413236"/>
            <a:ext cx="2623464" cy="16353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9395619" y="465987"/>
            <a:ext cx="2623464" cy="16353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544697" y="2324100"/>
            <a:ext cx="2623464" cy="16353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3607350" y="2324099"/>
            <a:ext cx="2623464" cy="16353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6538119" y="2324098"/>
            <a:ext cx="2623464" cy="16353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9468888" y="2376849"/>
            <a:ext cx="2623464" cy="163536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544697" y="4530968"/>
            <a:ext cx="2623464" cy="163536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3607350" y="4530967"/>
            <a:ext cx="2623464" cy="163536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6538119" y="4530966"/>
            <a:ext cx="2623464" cy="163536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t="8637" b="17469"/>
          <a:stretch/>
        </p:blipFill>
        <p:spPr>
          <a:xfrm>
            <a:off x="9468888" y="4583717"/>
            <a:ext cx="2623464" cy="163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22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Butler</dc:creator>
  <cp:lastModifiedBy>Helen Butler</cp:lastModifiedBy>
  <cp:revision>1</cp:revision>
  <dcterms:created xsi:type="dcterms:W3CDTF">2020-10-27T12:17:11Z</dcterms:created>
  <dcterms:modified xsi:type="dcterms:W3CDTF">2020-10-27T12:17:33Z</dcterms:modified>
</cp:coreProperties>
</file>