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7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5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4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3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6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2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5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FB22-2B95-49F4-A9E8-431103A8603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D241-B697-4A41-8336-E43F6ED10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6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I say make a timeline to show oldest to newest toy?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29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9101" y="1441939"/>
            <a:ext cx="3188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How would you describe the toy?</a:t>
            </a:r>
          </a:p>
          <a:p>
            <a:endParaRPr lang="en-GB" sz="3200" dirty="0"/>
          </a:p>
          <a:p>
            <a:r>
              <a:rPr lang="en-GB" sz="3200" dirty="0" smtClean="0"/>
              <a:t>What is it made from?</a:t>
            </a:r>
          </a:p>
          <a:p>
            <a:endParaRPr lang="en-GB" sz="3200" dirty="0"/>
          </a:p>
          <a:p>
            <a:r>
              <a:rPr lang="en-GB" sz="3200" dirty="0" smtClean="0"/>
              <a:t>Is this toy new or old? How do you know?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/>
          <a:stretch/>
        </p:blipFill>
        <p:spPr>
          <a:xfrm>
            <a:off x="2486526" y="1315453"/>
            <a:ext cx="4807285" cy="41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5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13939" y="1195754"/>
            <a:ext cx="36048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How would you describe the toy?</a:t>
            </a:r>
          </a:p>
          <a:p>
            <a:endParaRPr lang="en-GB" sz="3200" dirty="0" smtClean="0"/>
          </a:p>
          <a:p>
            <a:r>
              <a:rPr lang="en-GB" sz="3200" dirty="0" smtClean="0"/>
              <a:t>What is it made of?</a:t>
            </a:r>
          </a:p>
          <a:p>
            <a:endParaRPr lang="en-GB" sz="3200" dirty="0" smtClean="0"/>
          </a:p>
          <a:p>
            <a:r>
              <a:rPr lang="en-GB" sz="3200" dirty="0" smtClean="0"/>
              <a:t>Is this toy new or old? How do you know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4296556" cy="3222417"/>
          </a:xfrm>
        </p:spPr>
      </p:pic>
    </p:spTree>
    <p:extLst>
      <p:ext uri="{BB962C8B-B14F-4D97-AF65-F5344CB8AC3E}">
        <p14:creationId xmlns:p14="http://schemas.microsoft.com/office/powerpoint/2010/main" val="231733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28" y="1112568"/>
            <a:ext cx="5615049" cy="4193957"/>
          </a:xfrm>
        </p:spPr>
      </p:pic>
      <p:sp>
        <p:nvSpPr>
          <p:cNvPr id="6" name="TextBox 5"/>
          <p:cNvSpPr txBox="1"/>
          <p:nvPr/>
        </p:nvSpPr>
        <p:spPr>
          <a:xfrm>
            <a:off x="1002322" y="1027906"/>
            <a:ext cx="3701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might have played with these toys?</a:t>
            </a:r>
          </a:p>
          <a:p>
            <a:endParaRPr lang="en-GB" sz="2400" dirty="0"/>
          </a:p>
          <a:p>
            <a:r>
              <a:rPr lang="en-GB" sz="2400" dirty="0" smtClean="0"/>
              <a:t>Do </a:t>
            </a:r>
            <a:r>
              <a:rPr lang="en-GB" sz="2400" dirty="0" smtClean="0"/>
              <a:t>you think  these are old or new toys?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9" y="2968109"/>
            <a:ext cx="4431628" cy="33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6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293" y="766412"/>
            <a:ext cx="4689109" cy="3502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3667" y="4862146"/>
            <a:ext cx="3727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robot has batteries. Does this mean it is new or old?</a:t>
            </a:r>
          </a:p>
          <a:p>
            <a:endParaRPr lang="en-GB" dirty="0"/>
          </a:p>
          <a:p>
            <a:r>
              <a:rPr lang="en-GB" dirty="0" smtClean="0"/>
              <a:t>Do you think this is newer than the wooden pull along toy or older?</a:t>
            </a:r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13207" r="18056" b="16679"/>
          <a:stretch/>
        </p:blipFill>
        <p:spPr>
          <a:xfrm rot="16200000">
            <a:off x="5723792" y="1030782"/>
            <a:ext cx="4978264" cy="3475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8531" y="5460023"/>
            <a:ext cx="384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notice about this toy?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know whether a toy is old or new?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3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Can I say make a timeline to show oldest to newest toy? </vt:lpstr>
      <vt:lpstr>PowerPoint Presentation</vt:lpstr>
      <vt:lpstr>PowerPoint Presentation</vt:lpstr>
      <vt:lpstr>PowerPoint Presentation</vt:lpstr>
      <vt:lpstr>PowerPoint Presentation</vt:lpstr>
      <vt:lpstr>How do we know whether a toy is old or new?</vt:lpstr>
    </vt:vector>
  </TitlesOfParts>
  <Company>Shenfield St Marys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toys is the oldest?</dc:title>
  <dc:creator>Helen Butler</dc:creator>
  <cp:lastModifiedBy>Tanith Hodder</cp:lastModifiedBy>
  <cp:revision>5</cp:revision>
  <dcterms:created xsi:type="dcterms:W3CDTF">2018-11-07T15:57:46Z</dcterms:created>
  <dcterms:modified xsi:type="dcterms:W3CDTF">2020-09-30T09:21:06Z</dcterms:modified>
</cp:coreProperties>
</file>