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199F4-86D8-4C44-BBA6-66132E12ED2C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6313A-A961-4A2F-A178-DB6D32F425C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989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6313A-A961-4A2F-A178-DB6D32F425C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3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555FE-9438-436C-8290-31952D0C968A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2537E-EB7B-4C33-BE25-2E7C9EA6F49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0" y="44624"/>
            <a:ext cx="4865436" cy="12311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>
                  <a:solidFill>
                    <a:schemeClr val="tx2"/>
                  </a:solidFill>
                </a:ln>
                <a:solidFill>
                  <a:srgbClr val="92D0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Come Outside</a:t>
            </a:r>
          </a:p>
          <a:p>
            <a:pPr algn="ctr"/>
            <a:endParaRPr lang="en-US" sz="2000" b="1" cap="none" spc="0" dirty="0">
              <a:ln>
                <a:solidFill>
                  <a:schemeClr val="tx2"/>
                </a:solidFill>
              </a:ln>
              <a:solidFill>
                <a:srgbClr val="92D05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94225" y="783003"/>
            <a:ext cx="531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        Spring Term 2 Ladybird and Caterpillar Classes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129" y="1199654"/>
            <a:ext cx="2664296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Stunning Starter</a:t>
            </a:r>
          </a:p>
          <a:p>
            <a:r>
              <a:rPr lang="en-GB" dirty="0"/>
              <a:t>- </a:t>
            </a:r>
            <a:r>
              <a:rPr lang="en-GB" sz="1400" dirty="0"/>
              <a:t>We will look inside a variety of fruit and vegetables and discuss what we can see</a:t>
            </a:r>
          </a:p>
        </p:txBody>
      </p:sp>
      <p:sp>
        <p:nvSpPr>
          <p:cNvPr id="6" name="Down Arrow 5"/>
          <p:cNvSpPr/>
          <p:nvPr/>
        </p:nvSpPr>
        <p:spPr>
          <a:xfrm>
            <a:off x="1254025" y="2348880"/>
            <a:ext cx="153252" cy="216024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5129" y="2564904"/>
            <a:ext cx="2664296" cy="1138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Marvellous Middle</a:t>
            </a:r>
          </a:p>
          <a:p>
            <a:r>
              <a:rPr lang="en-GB" dirty="0"/>
              <a:t>- </a:t>
            </a:r>
            <a:r>
              <a:rPr lang="en-GB" sz="1400" dirty="0"/>
              <a:t>We will be going on a trip to </a:t>
            </a:r>
            <a:r>
              <a:rPr lang="en-GB" sz="1400" dirty="0" err="1"/>
              <a:t>Barleylands</a:t>
            </a:r>
            <a:r>
              <a:rPr lang="en-GB" sz="1400" dirty="0"/>
              <a:t> farm to see how our food is grown</a:t>
            </a:r>
            <a:r>
              <a:rPr lang="en-GB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129" y="4005064"/>
            <a:ext cx="2664296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Fantastic Finish</a:t>
            </a:r>
          </a:p>
          <a:p>
            <a:r>
              <a:rPr lang="en-GB" dirty="0"/>
              <a:t>- </a:t>
            </a:r>
            <a:r>
              <a:rPr lang="en-GB" sz="1400" dirty="0"/>
              <a:t>Going on a bug hunt in our local area. (Children accompanied by a parent).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34641" y="1205854"/>
            <a:ext cx="2271263" cy="1107996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Literacy – </a:t>
            </a:r>
            <a:r>
              <a:rPr lang="en-GB" sz="1200" dirty="0"/>
              <a:t>We will be sharing a variety of books to help us learn all about plants which grow and how to use them in the food we eat.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92280" y="188640"/>
            <a:ext cx="1959896" cy="3139321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Numeracy </a:t>
            </a:r>
          </a:p>
          <a:p>
            <a:r>
              <a:rPr lang="en-GB" sz="1200" dirty="0"/>
              <a:t>– Our focus is on ‘Building 9 &amp; 10’.  In this unit the children will be exploring the numbers 9 and 10, how they can be represented, 1 more, 1 less, the composition of 10, number bonds to 10 (both 2 parts and 3 parts), doubling numbers and even &amp; odd.  The next unit will be 3-D shapes, recognising, naming them and their properties.  This unit also explores more complex patterns.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2420888"/>
            <a:ext cx="443368" cy="6183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563888" y="2420888"/>
            <a:ext cx="611301" cy="6140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8359" y="2420888"/>
            <a:ext cx="611301" cy="61130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834641" y="3175808"/>
            <a:ext cx="2271263" cy="1477328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RE </a:t>
            </a:r>
            <a:r>
              <a:rPr lang="en-GB" sz="1200" dirty="0"/>
              <a:t>- We will be exploring why ceremonies and festivals in a variety of faiths are important to people. We will ask big questions about what people believe and how this affects the choices they make in their lives.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14578" y="4874024"/>
            <a:ext cx="2404740" cy="1107996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PSHE </a:t>
            </a:r>
            <a:r>
              <a:rPr lang="en-GB" sz="1200" dirty="0"/>
              <a:t>– We will be looking at how to keep our bodies healthy. This includes what we eat, why we need sleep, keeping ourselves clean and Stranger Danger.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8497" y="6146239"/>
            <a:ext cx="5103595" cy="553998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PE </a:t>
            </a:r>
            <a:r>
              <a:rPr lang="en-GB" sz="1200" dirty="0"/>
              <a:t>–We will be developing our fundamental movement skills of balancing, running, hopping, jumping, travelling and changing direction.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44094" y="195024"/>
            <a:ext cx="1729853" cy="2185214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Past and Present</a:t>
            </a:r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endParaRPr lang="en-GB" sz="100" dirty="0"/>
          </a:p>
          <a:p>
            <a:r>
              <a:rPr lang="en-GB" sz="1200" dirty="0"/>
              <a:t>- We will be learning about how farms have changed over the years and looking at George Washington Carver and what he did for farming a long time ago.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9522" y="339503"/>
            <a:ext cx="491338" cy="71323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257983" y="2492896"/>
            <a:ext cx="1715964" cy="1384995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People, Culture &amp; Communities</a:t>
            </a:r>
            <a:r>
              <a:rPr lang="en-GB" sz="1200" dirty="0"/>
              <a:t> – We are looking at how to keep our world a better place to live through recycling.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414188" y="3429000"/>
            <a:ext cx="1625213" cy="1569660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The Natural World </a:t>
            </a:r>
            <a:r>
              <a:rPr lang="en-GB" sz="1200" dirty="0"/>
              <a:t>– We will be looking at parts of a plant, the life cycle of a plant and finding out where a plant grows best.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26822" y="5107250"/>
            <a:ext cx="3578681" cy="553998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Creating with materials </a:t>
            </a:r>
            <a:r>
              <a:rPr lang="en-GB" sz="1200" dirty="0"/>
              <a:t>– we will be exploring colour mixing and making a fruit salad.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26822" y="5781922"/>
            <a:ext cx="3578681" cy="923330"/>
          </a:xfrm>
          <a:prstGeom prst="rect">
            <a:avLst/>
          </a:prstGeom>
          <a:noFill/>
          <a:ln w="28575">
            <a:solidFill>
              <a:srgbClr val="33CC33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Being expressive and Imaginative </a:t>
            </a:r>
            <a:r>
              <a:rPr lang="en-GB" sz="1200" dirty="0"/>
              <a:t>– We will be creating different sounds using percussion instruments, looking at the artist Andy Goldsworthy and doing some observational drawings of plants.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3639" y="4246826"/>
            <a:ext cx="586066" cy="5530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8534" y="4441169"/>
            <a:ext cx="557491" cy="55749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20072" y="3963124"/>
            <a:ext cx="795616" cy="529446"/>
          </a:xfrm>
          <a:prstGeom prst="rect">
            <a:avLst/>
          </a:prstGeom>
        </p:spPr>
      </p:pic>
      <p:sp>
        <p:nvSpPr>
          <p:cNvPr id="4" name="Down Arrow 5">
            <a:extLst>
              <a:ext uri="{FF2B5EF4-FFF2-40B4-BE49-F238E27FC236}">
                <a16:creationId xmlns:a16="http://schemas.microsoft.com/office/drawing/2014/main" id="{B5AC12FD-6D56-E68E-102A-353C4C495E92}"/>
              </a:ext>
            </a:extLst>
          </p:cNvPr>
          <p:cNvSpPr/>
          <p:nvPr/>
        </p:nvSpPr>
        <p:spPr>
          <a:xfrm>
            <a:off x="1250396" y="3789040"/>
            <a:ext cx="153252" cy="216024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17 Most Colorful Garden Plants">
            <a:extLst>
              <a:ext uri="{FF2B5EF4-FFF2-40B4-BE49-F238E27FC236}">
                <a16:creationId xmlns:a16="http://schemas.microsoft.com/office/drawing/2014/main" id="{C8811450-3E5E-41F5-2FEF-7743A7464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07" y="5145096"/>
            <a:ext cx="1689337" cy="94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24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415</Words>
  <Application>Microsoft Office PowerPoint</Application>
  <PresentationFormat>On-screen Show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Camberwell Park Special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Elizabeth Bundy</cp:lastModifiedBy>
  <cp:revision>33</cp:revision>
  <dcterms:created xsi:type="dcterms:W3CDTF">2010-05-31T15:47:00Z</dcterms:created>
  <dcterms:modified xsi:type="dcterms:W3CDTF">2025-12-04T16:35:26Z</dcterms:modified>
</cp:coreProperties>
</file>