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9" autoAdjust="0"/>
    <p:restoredTop sz="94353" autoAdjust="0"/>
  </p:normalViewPr>
  <p:slideViewPr>
    <p:cSldViewPr>
      <p:cViewPr varScale="1">
        <p:scale>
          <a:sx n="59" d="100"/>
          <a:sy n="59" d="100"/>
        </p:scale>
        <p:origin x="1496" y="5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2381004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3875567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118594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2473361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1080753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3314255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27243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4063878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1056238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158327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58AA74-53E6-4172-9026-7DED8B0D1E32}" type="datetimeFigureOut">
              <a:rPr lang="en-GB" smtClean="0"/>
              <a:t>11/12/2025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E764696-EAC1-4E3F-8AFA-A26641F86933}" type="slidenum">
              <a:rPr lang="en-GB" smtClean="0"/>
              <a:t>‹#›</a:t>
            </a:fld>
            <a:endParaRPr lang="en-GB" dirty="0"/>
          </a:p>
        </p:txBody>
      </p:sp>
    </p:spTree>
    <p:extLst>
      <p:ext uri="{BB962C8B-B14F-4D97-AF65-F5344CB8AC3E}">
        <p14:creationId xmlns:p14="http://schemas.microsoft.com/office/powerpoint/2010/main" val="1759022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58AA74-53E6-4172-9026-7DED8B0D1E32}" type="datetimeFigureOut">
              <a:rPr lang="en-GB" smtClean="0"/>
              <a:t>11/12/2025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764696-EAC1-4E3F-8AFA-A26641F86933}" type="slidenum">
              <a:rPr lang="en-GB" smtClean="0"/>
              <a:t>‹#›</a:t>
            </a:fld>
            <a:endParaRPr lang="en-GB" dirty="0"/>
          </a:p>
        </p:txBody>
      </p:sp>
    </p:spTree>
    <p:extLst>
      <p:ext uri="{BB962C8B-B14F-4D97-AF65-F5344CB8AC3E}">
        <p14:creationId xmlns:p14="http://schemas.microsoft.com/office/powerpoint/2010/main" val="29823490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85E30F-A13B-7B4F-5380-C39C65CA62A5}"/>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9499DDF-B48E-A4BD-B20A-FCBF8ABCBACD}"/>
              </a:ext>
            </a:extLst>
          </p:cNvPr>
          <p:cNvPicPr>
            <a:picLocks noChangeAspect="1"/>
          </p:cNvPicPr>
          <p:nvPr/>
        </p:nvPicPr>
        <p:blipFill>
          <a:blip r:embed="rId2"/>
          <a:stretch>
            <a:fillRect/>
          </a:stretch>
        </p:blipFill>
        <p:spPr>
          <a:xfrm>
            <a:off x="-28039" y="18116"/>
            <a:ext cx="9144000" cy="6858000"/>
          </a:xfrm>
          <a:prstGeom prst="rect">
            <a:avLst/>
          </a:prstGeom>
        </p:spPr>
      </p:pic>
      <p:sp>
        <p:nvSpPr>
          <p:cNvPr id="5" name="TextBox 4">
            <a:extLst>
              <a:ext uri="{FF2B5EF4-FFF2-40B4-BE49-F238E27FC236}">
                <a16:creationId xmlns:a16="http://schemas.microsoft.com/office/drawing/2014/main" id="{C0F38379-AA96-5C09-0831-28404F35390F}"/>
              </a:ext>
            </a:extLst>
          </p:cNvPr>
          <p:cNvSpPr txBox="1"/>
          <p:nvPr/>
        </p:nvSpPr>
        <p:spPr>
          <a:xfrm>
            <a:off x="-81352" y="1931350"/>
            <a:ext cx="1726024" cy="1631216"/>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Maths</a:t>
            </a:r>
          </a:p>
          <a:p>
            <a:pPr algn="ctr"/>
            <a:r>
              <a:rPr lang="en-GB" sz="1000" dirty="0"/>
              <a:t>We will be exploring money and learning how to calculate change.  We will also focus on multiplication and division, looking at the methods we can use to help us. We will be exploring different types of measure including, length, mass &amp; capacity.</a:t>
            </a:r>
          </a:p>
        </p:txBody>
      </p:sp>
      <p:sp>
        <p:nvSpPr>
          <p:cNvPr id="12" name="TextBox 11">
            <a:extLst>
              <a:ext uri="{FF2B5EF4-FFF2-40B4-BE49-F238E27FC236}">
                <a16:creationId xmlns:a16="http://schemas.microsoft.com/office/drawing/2014/main" id="{E967363C-A1FD-2217-6ACF-0F2F5D583262}"/>
              </a:ext>
            </a:extLst>
          </p:cNvPr>
          <p:cNvSpPr txBox="1"/>
          <p:nvPr/>
        </p:nvSpPr>
        <p:spPr>
          <a:xfrm>
            <a:off x="2821545" y="59567"/>
            <a:ext cx="1750455"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Literacy</a:t>
            </a:r>
          </a:p>
          <a:p>
            <a:pPr algn="ctr"/>
            <a:r>
              <a:rPr lang="en-GB" sz="1000" dirty="0"/>
              <a:t>We will be looking at non fiction writing, learning about the marvellous world of chocolate. We will also be reading </a:t>
            </a:r>
            <a:r>
              <a:rPr lang="en-GB" sz="1000" i="1" dirty="0"/>
              <a:t>Don’t Read this Book!</a:t>
            </a:r>
            <a:r>
              <a:rPr lang="en-GB" sz="1000" dirty="0"/>
              <a:t> and  </a:t>
            </a:r>
          </a:p>
          <a:p>
            <a:pPr algn="ctr"/>
            <a:r>
              <a:rPr lang="en-GB" sz="1000" dirty="0"/>
              <a:t>M</a:t>
            </a:r>
            <a:r>
              <a:rPr lang="en-GB" sz="1000" i="1" dirty="0"/>
              <a:t>aximus and the Beanstalk</a:t>
            </a:r>
            <a:r>
              <a:rPr lang="en-GB" sz="1000" dirty="0"/>
              <a:t>, using them to inspire our own writing. We will be focusing on </a:t>
            </a:r>
            <a:r>
              <a:rPr lang="en-GB" sz="1000" i="1" dirty="0"/>
              <a:t>Charlie and Chocolate Factory </a:t>
            </a:r>
            <a:r>
              <a:rPr lang="en-GB" sz="1000" dirty="0"/>
              <a:t>creating a story based on a new character and room within the factory. </a:t>
            </a:r>
          </a:p>
        </p:txBody>
      </p:sp>
      <p:sp>
        <p:nvSpPr>
          <p:cNvPr id="13" name="TextBox 12">
            <a:extLst>
              <a:ext uri="{FF2B5EF4-FFF2-40B4-BE49-F238E27FC236}">
                <a16:creationId xmlns:a16="http://schemas.microsoft.com/office/drawing/2014/main" id="{E62C2706-8D58-6367-2DFE-94F3C9F31499}"/>
              </a:ext>
            </a:extLst>
          </p:cNvPr>
          <p:cNvSpPr txBox="1"/>
          <p:nvPr/>
        </p:nvSpPr>
        <p:spPr>
          <a:xfrm>
            <a:off x="164232" y="5054720"/>
            <a:ext cx="1185664" cy="163121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Science</a:t>
            </a:r>
          </a:p>
          <a:p>
            <a:pPr algn="ctr"/>
            <a:r>
              <a:rPr lang="en-GB" sz="1000" dirty="0"/>
              <a:t>We will think about how animals and humans grow. We will find out the basic needs of animals and how exercise is important in keeping us fit.</a:t>
            </a:r>
          </a:p>
        </p:txBody>
      </p:sp>
      <p:sp>
        <p:nvSpPr>
          <p:cNvPr id="16" name="TextBox 15">
            <a:extLst>
              <a:ext uri="{FF2B5EF4-FFF2-40B4-BE49-F238E27FC236}">
                <a16:creationId xmlns:a16="http://schemas.microsoft.com/office/drawing/2014/main" id="{A8F8FED2-E7C0-7872-138F-0FEC06ED0BCC}"/>
              </a:ext>
            </a:extLst>
          </p:cNvPr>
          <p:cNvSpPr txBox="1"/>
          <p:nvPr/>
        </p:nvSpPr>
        <p:spPr>
          <a:xfrm>
            <a:off x="2858367" y="5368325"/>
            <a:ext cx="1729942" cy="40011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Computing</a:t>
            </a:r>
          </a:p>
          <a:p>
            <a:pPr algn="ctr"/>
            <a:endParaRPr lang="en-GB" sz="1000" dirty="0"/>
          </a:p>
        </p:txBody>
      </p:sp>
      <p:sp>
        <p:nvSpPr>
          <p:cNvPr id="18" name="TextBox 17">
            <a:extLst>
              <a:ext uri="{FF2B5EF4-FFF2-40B4-BE49-F238E27FC236}">
                <a16:creationId xmlns:a16="http://schemas.microsoft.com/office/drawing/2014/main" id="{49652027-D92F-F621-85DD-10E0531ED83F}"/>
              </a:ext>
            </a:extLst>
          </p:cNvPr>
          <p:cNvSpPr txBox="1"/>
          <p:nvPr/>
        </p:nvSpPr>
        <p:spPr>
          <a:xfrm>
            <a:off x="4750345" y="55606"/>
            <a:ext cx="1630130" cy="148767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History </a:t>
            </a:r>
          </a:p>
          <a:p>
            <a:pPr algn="ctr"/>
            <a:r>
              <a:rPr lang="en-GB" sz="1000" dirty="0"/>
              <a:t>We will look at where the Aztecs lived 500 years ago and the origins of the cocoa plant. We will learn the process of making chocolate. We will look at the Ancient Aztecs and their daily life. </a:t>
            </a:r>
          </a:p>
        </p:txBody>
      </p:sp>
      <p:sp>
        <p:nvSpPr>
          <p:cNvPr id="26" name="TextBox 25">
            <a:extLst>
              <a:ext uri="{FF2B5EF4-FFF2-40B4-BE49-F238E27FC236}">
                <a16:creationId xmlns:a16="http://schemas.microsoft.com/office/drawing/2014/main" id="{78259772-B222-CCE1-2794-1F42E59CC93D}"/>
              </a:ext>
            </a:extLst>
          </p:cNvPr>
          <p:cNvSpPr txBox="1"/>
          <p:nvPr/>
        </p:nvSpPr>
        <p:spPr>
          <a:xfrm>
            <a:off x="6041252" y="5630830"/>
            <a:ext cx="1630399" cy="101566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Art</a:t>
            </a:r>
          </a:p>
          <a:p>
            <a:pPr algn="ctr"/>
            <a:r>
              <a:rPr lang="en-GB" sz="1000" dirty="0"/>
              <a:t>We will create a range of our own art pieces, in the style of the Aztecs. We will be exploring different print making techniques. </a:t>
            </a:r>
          </a:p>
        </p:txBody>
      </p:sp>
      <p:sp>
        <p:nvSpPr>
          <p:cNvPr id="27" name="TextBox 26">
            <a:extLst>
              <a:ext uri="{FF2B5EF4-FFF2-40B4-BE49-F238E27FC236}">
                <a16:creationId xmlns:a16="http://schemas.microsoft.com/office/drawing/2014/main" id="{9268630F-68B3-4674-46BE-80D846408FF5}"/>
              </a:ext>
            </a:extLst>
          </p:cNvPr>
          <p:cNvSpPr txBox="1"/>
          <p:nvPr/>
        </p:nvSpPr>
        <p:spPr>
          <a:xfrm>
            <a:off x="1419657" y="5362497"/>
            <a:ext cx="1351874"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DT</a:t>
            </a:r>
          </a:p>
          <a:p>
            <a:pPr algn="ctr"/>
            <a:r>
              <a:rPr lang="en-GB" sz="1000" dirty="0"/>
              <a:t>Following our chocolate theme, we will be creating our mode of transport for the Oompa Loompa’s to get around the chocolate factory. </a:t>
            </a:r>
          </a:p>
        </p:txBody>
      </p:sp>
      <p:sp>
        <p:nvSpPr>
          <p:cNvPr id="28" name="TextBox 27">
            <a:extLst>
              <a:ext uri="{FF2B5EF4-FFF2-40B4-BE49-F238E27FC236}">
                <a16:creationId xmlns:a16="http://schemas.microsoft.com/office/drawing/2014/main" id="{AFBC54FF-EAB5-A761-4747-6FED95409E54}"/>
              </a:ext>
            </a:extLst>
          </p:cNvPr>
          <p:cNvSpPr txBox="1"/>
          <p:nvPr/>
        </p:nvSpPr>
        <p:spPr>
          <a:xfrm>
            <a:off x="-30486" y="25609"/>
            <a:ext cx="1788119" cy="1477328"/>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RE</a:t>
            </a:r>
          </a:p>
          <a:p>
            <a:pPr algn="ctr"/>
            <a:r>
              <a:rPr lang="en-GB" sz="1000" dirty="0"/>
              <a:t>Through a human and social science lens we will be exploring: </a:t>
            </a:r>
          </a:p>
          <a:p>
            <a:pPr algn="ctr"/>
            <a:r>
              <a:rPr lang="en-GB" sz="1000" dirty="0"/>
              <a:t>How do Christians belong to their faith family?</a:t>
            </a:r>
          </a:p>
          <a:p>
            <a:pPr algn="ctr"/>
            <a:r>
              <a:rPr lang="en-GB" sz="1000" dirty="0"/>
              <a:t>How do Jewish people celebrate Passover (Pesach)?</a:t>
            </a:r>
          </a:p>
          <a:p>
            <a:pPr algn="ctr"/>
            <a:endParaRPr lang="en-GB" sz="1000" dirty="0"/>
          </a:p>
        </p:txBody>
      </p:sp>
      <p:sp>
        <p:nvSpPr>
          <p:cNvPr id="30" name="TextBox 29">
            <a:extLst>
              <a:ext uri="{FF2B5EF4-FFF2-40B4-BE49-F238E27FC236}">
                <a16:creationId xmlns:a16="http://schemas.microsoft.com/office/drawing/2014/main" id="{F122F0CA-F74D-1639-ACC5-57BEEDDCFCEC}"/>
              </a:ext>
            </a:extLst>
          </p:cNvPr>
          <p:cNvSpPr txBox="1"/>
          <p:nvPr/>
        </p:nvSpPr>
        <p:spPr>
          <a:xfrm>
            <a:off x="7418255" y="91160"/>
            <a:ext cx="1583951" cy="209288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PE</a:t>
            </a:r>
          </a:p>
          <a:p>
            <a:pPr algn="ctr"/>
            <a:r>
              <a:rPr lang="en-GB" sz="1000" dirty="0"/>
              <a:t>We will be practising a range team building skills. We will then look at gymnastic skills through a series of circuits; creating our own sequence of movements. We will also be learning to play a range of invasion games and  developing our teamwork with our unit of net and wall games. </a:t>
            </a:r>
          </a:p>
        </p:txBody>
      </p:sp>
      <p:sp>
        <p:nvSpPr>
          <p:cNvPr id="31" name="TextBox 30">
            <a:extLst>
              <a:ext uri="{FF2B5EF4-FFF2-40B4-BE49-F238E27FC236}">
                <a16:creationId xmlns:a16="http://schemas.microsoft.com/office/drawing/2014/main" id="{3F85D2F6-691C-9804-B399-AF14844E957C}"/>
              </a:ext>
            </a:extLst>
          </p:cNvPr>
          <p:cNvSpPr txBox="1"/>
          <p:nvPr/>
        </p:nvSpPr>
        <p:spPr>
          <a:xfrm>
            <a:off x="7693854" y="4743113"/>
            <a:ext cx="1308352" cy="1938992"/>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PSHE</a:t>
            </a:r>
          </a:p>
          <a:p>
            <a:pPr algn="ctr"/>
            <a:r>
              <a:rPr lang="en-GB" sz="1000" dirty="0"/>
              <a:t>We will study how to look after our mental and physical health. We will be looking at how medicines help us feel better and how to use them responsibly. We will also be thinking about our own dreams and goals. </a:t>
            </a:r>
          </a:p>
        </p:txBody>
      </p:sp>
      <p:sp>
        <p:nvSpPr>
          <p:cNvPr id="32" name="TextBox 31">
            <a:extLst>
              <a:ext uri="{FF2B5EF4-FFF2-40B4-BE49-F238E27FC236}">
                <a16:creationId xmlns:a16="http://schemas.microsoft.com/office/drawing/2014/main" id="{3D2A3B14-14F5-1CDA-2DCC-8DA97A12EC2A}"/>
              </a:ext>
            </a:extLst>
          </p:cNvPr>
          <p:cNvSpPr txBox="1"/>
          <p:nvPr/>
        </p:nvSpPr>
        <p:spPr>
          <a:xfrm>
            <a:off x="4675538" y="5666442"/>
            <a:ext cx="1296144" cy="101566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000" dirty="0"/>
              <a:t>Music</a:t>
            </a:r>
          </a:p>
          <a:p>
            <a:pPr algn="ctr"/>
            <a:r>
              <a:rPr lang="en-GB" sz="1000" dirty="0"/>
              <a:t>We will continue to learn how to play the glockenspiel and compose our own music. </a:t>
            </a:r>
          </a:p>
        </p:txBody>
      </p:sp>
      <p:sp>
        <p:nvSpPr>
          <p:cNvPr id="3" name="Subtitle 2">
            <a:extLst>
              <a:ext uri="{FF2B5EF4-FFF2-40B4-BE49-F238E27FC236}">
                <a16:creationId xmlns:a16="http://schemas.microsoft.com/office/drawing/2014/main" id="{70881470-D70A-4018-16A0-4F2C392842BB}"/>
              </a:ext>
            </a:extLst>
          </p:cNvPr>
          <p:cNvSpPr>
            <a:spLocks noGrp="1"/>
          </p:cNvSpPr>
          <p:nvPr>
            <p:ph type="subTitle" idx="1"/>
          </p:nvPr>
        </p:nvSpPr>
        <p:spPr>
          <a:xfrm>
            <a:off x="2375257" y="3416980"/>
            <a:ext cx="5132352" cy="2009587"/>
          </a:xfrm>
        </p:spPr>
        <p:txBody>
          <a:bodyPr>
            <a:normAutofit/>
          </a:bodyPr>
          <a:lstStyle/>
          <a:p>
            <a:r>
              <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CHOCOLATE</a:t>
            </a:r>
          </a:p>
          <a:p>
            <a:r>
              <a:rPr lang="en-GB" sz="2600" b="1" dirty="0">
                <a:solidFill>
                  <a:srgbClr val="FFFF00"/>
                </a:solidFill>
                <a:effectLst>
                  <a:outerShdw blurRad="38100" dist="38100" dir="2700000" algn="tl">
                    <a:srgbClr val="000000">
                      <a:alpha val="43137"/>
                    </a:srgbClr>
                  </a:outerShdw>
                </a:effectLst>
              </a:rPr>
              <a:t>Puffin and Moorhen Classes</a:t>
            </a:r>
            <a:br>
              <a:rPr lang="en-GB" sz="2600" b="1" dirty="0">
                <a:solidFill>
                  <a:srgbClr val="FFFF00"/>
                </a:solidFill>
                <a:effectLst>
                  <a:outerShdw blurRad="38100" dist="38100" dir="2700000" algn="tl">
                    <a:srgbClr val="000000">
                      <a:alpha val="43137"/>
                    </a:srgbClr>
                  </a:outerShdw>
                </a:effectLst>
              </a:rPr>
            </a:br>
            <a:r>
              <a:rPr lang="en-GB" sz="2600" b="1" dirty="0">
                <a:solidFill>
                  <a:srgbClr val="FFFF00"/>
                </a:solidFill>
                <a:effectLst>
                  <a:outerShdw blurRad="38100" dist="38100" dir="2700000" algn="tl">
                    <a:srgbClr val="000000">
                      <a:alpha val="43137"/>
                    </a:srgbClr>
                  </a:outerShdw>
                </a:effectLst>
              </a:rPr>
              <a:t> Spring 2026</a:t>
            </a:r>
          </a:p>
          <a:p>
            <a:endPar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2" name="Picture 2" descr="British Pound Notes And Coins Stock Photo - Download Image Now - iStock">
            <a:extLst>
              <a:ext uri="{FF2B5EF4-FFF2-40B4-BE49-F238E27FC236}">
                <a16:creationId xmlns:a16="http://schemas.microsoft.com/office/drawing/2014/main" id="{18722DE7-91A2-D310-B04E-F4AC9B86AF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33977" y="3661703"/>
            <a:ext cx="1044272" cy="78320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harlie and the Chocolate Factory : Dahl, Roald, Blake, Quentin, Hodge,  Douglas: Amazon.co.uk: Books">
            <a:extLst>
              <a:ext uri="{FF2B5EF4-FFF2-40B4-BE49-F238E27FC236}">
                <a16:creationId xmlns:a16="http://schemas.microsoft.com/office/drawing/2014/main" id="{61B3F5F7-64A5-4E5E-496D-014C9D41ED5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8410" y="2369229"/>
            <a:ext cx="1128349" cy="111884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Aztecs on Happiness, Pleasure and the Good Life – Blog of the APA">
            <a:extLst>
              <a:ext uri="{FF2B5EF4-FFF2-40B4-BE49-F238E27FC236}">
                <a16:creationId xmlns:a16="http://schemas.microsoft.com/office/drawing/2014/main" id="{33FBA371-C0A1-871F-BA59-2073D78D504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860" y="1480637"/>
            <a:ext cx="1477839" cy="84331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Oompa Loompas and the Sad State of the Music Industry | by Brannigan | The  Bigger Picture | Medium">
            <a:extLst>
              <a:ext uri="{FF2B5EF4-FFF2-40B4-BE49-F238E27FC236}">
                <a16:creationId xmlns:a16="http://schemas.microsoft.com/office/drawing/2014/main" id="{B119F4CA-FB61-925F-494A-52018C501C3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33977" y="4700499"/>
            <a:ext cx="1180383" cy="66199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Dreams (video game) - Wikipedia">
            <a:extLst>
              <a:ext uri="{FF2B5EF4-FFF2-40B4-BE49-F238E27FC236}">
                <a16:creationId xmlns:a16="http://schemas.microsoft.com/office/drawing/2014/main" id="{744C967D-5AA3-CDD4-7277-8D38B37C806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21364" y="4165881"/>
            <a:ext cx="744980" cy="74498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37 Aztec Print Pattern ideas | aztec print patterns, aztec print, aztec">
            <a:extLst>
              <a:ext uri="{FF2B5EF4-FFF2-40B4-BE49-F238E27FC236}">
                <a16:creationId xmlns:a16="http://schemas.microsoft.com/office/drawing/2014/main" id="{E7A22C01-5C1C-346A-EC9E-A7DC536FE55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54285" y="4971986"/>
            <a:ext cx="556967" cy="59913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A9E1498-15DB-F03F-3174-990D45B25113}"/>
              </a:ext>
            </a:extLst>
          </p:cNvPr>
          <p:cNvSpPr txBox="1"/>
          <p:nvPr/>
        </p:nvSpPr>
        <p:spPr>
          <a:xfrm>
            <a:off x="7418255" y="2765420"/>
            <a:ext cx="1697706" cy="1477328"/>
          </a:xfrm>
          <a:prstGeom prst="rect">
            <a:avLst/>
          </a:prstGeom>
          <a:solidFill>
            <a:schemeClr val="bg1"/>
          </a:solidFill>
          <a:ln>
            <a:solidFill>
              <a:schemeClr val="tx1"/>
            </a:solidFill>
          </a:ln>
        </p:spPr>
        <p:txBody>
          <a:bodyPr wrap="square" rtlCol="0">
            <a:spAutoFit/>
          </a:bodyPr>
          <a:lstStyle/>
          <a:p>
            <a:pPr algn="ctr"/>
            <a:r>
              <a:rPr lang="en-GB" sz="1000" dirty="0"/>
              <a:t>Geography</a:t>
            </a:r>
          </a:p>
          <a:p>
            <a:pPr algn="ctr"/>
            <a:r>
              <a:rPr lang="en-GB" sz="1000" dirty="0"/>
              <a:t>We will be exploring Why is our world wonderful?</a:t>
            </a:r>
          </a:p>
          <a:p>
            <a:pPr algn="ctr"/>
            <a:r>
              <a:rPr lang="en-GB" sz="1000" dirty="0"/>
              <a:t>Learning about the world’s wonders, the names and locations of the world’s oceans and considering what is unique about the local area.</a:t>
            </a:r>
          </a:p>
        </p:txBody>
      </p:sp>
      <p:pic>
        <p:nvPicPr>
          <p:cNvPr id="33" name="Picture 2" descr="Baptism Clipart Images | Free Download | PNG Transparent Background -  Pngtree">
            <a:extLst>
              <a:ext uri="{FF2B5EF4-FFF2-40B4-BE49-F238E27FC236}">
                <a16:creationId xmlns:a16="http://schemas.microsoft.com/office/drawing/2014/main" id="{20D75701-39C4-20B6-3C7D-70FD602C653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40499" y="1473291"/>
            <a:ext cx="834758" cy="834758"/>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https://cdn.fedweb.org/cache/fed-79/2/SNH%2520Mar%2520April%25202023%252032%2520pages%2520010123%2520spreads-compressed-77_653828_resize_990__1_.jpg">
            <a:extLst>
              <a:ext uri="{FF2B5EF4-FFF2-40B4-BE49-F238E27FC236}">
                <a16:creationId xmlns:a16="http://schemas.microsoft.com/office/drawing/2014/main" id="{CB640D5E-513E-9C73-0FCC-3A32DEF789CF}"/>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05135" y="668179"/>
            <a:ext cx="1038065" cy="83475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descr="Lesson 2 - Animal life stages - Field of Mars Environmental Education Centre">
            <a:extLst>
              <a:ext uri="{FF2B5EF4-FFF2-40B4-BE49-F238E27FC236}">
                <a16:creationId xmlns:a16="http://schemas.microsoft.com/office/drawing/2014/main" id="{D7DB9B7B-5F55-E20C-E0E3-FB49C8B8A3BB}"/>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07275" y="4461035"/>
            <a:ext cx="1004337" cy="564155"/>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8" descr="What Are the Seven Wonders of the World? (HD Images)">
            <a:extLst>
              <a:ext uri="{FF2B5EF4-FFF2-40B4-BE49-F238E27FC236}">
                <a16:creationId xmlns:a16="http://schemas.microsoft.com/office/drawing/2014/main" id="{EAC7A169-82E0-6335-3D47-BB8807B617F5}"/>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072737" y="2831229"/>
            <a:ext cx="1295618" cy="74498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2EC33FF3-294F-B053-45B2-924772091AFD}"/>
              </a:ext>
            </a:extLst>
          </p:cNvPr>
          <p:cNvSpPr/>
          <p:nvPr/>
        </p:nvSpPr>
        <p:spPr>
          <a:xfrm>
            <a:off x="2858367" y="5877272"/>
            <a:ext cx="1597074" cy="769221"/>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11F6506F-AD34-7573-816B-191A6EB5D60B}"/>
              </a:ext>
            </a:extLst>
          </p:cNvPr>
          <p:cNvSpPr txBox="1"/>
          <p:nvPr/>
        </p:nvSpPr>
        <p:spPr>
          <a:xfrm>
            <a:off x="2845538" y="5870328"/>
            <a:ext cx="1635336" cy="769441"/>
          </a:xfrm>
          <a:prstGeom prst="rect">
            <a:avLst/>
          </a:prstGeom>
          <a:noFill/>
        </p:spPr>
        <p:txBody>
          <a:bodyPr wrap="square" rtlCol="0">
            <a:spAutoFit/>
          </a:bodyPr>
          <a:lstStyle/>
          <a:p>
            <a:r>
              <a:rPr lang="en-GB" sz="1100" dirty="0"/>
              <a:t>We will be learning how to use the programme Scratch to create a game using coding.</a:t>
            </a:r>
          </a:p>
        </p:txBody>
      </p:sp>
      <p:pic>
        <p:nvPicPr>
          <p:cNvPr id="11" name="Picture 10">
            <a:extLst>
              <a:ext uri="{FF2B5EF4-FFF2-40B4-BE49-F238E27FC236}">
                <a16:creationId xmlns:a16="http://schemas.microsoft.com/office/drawing/2014/main" id="{DBCA2BFD-3E2B-171B-8A55-B362EE65ADFC}"/>
              </a:ext>
            </a:extLst>
          </p:cNvPr>
          <p:cNvPicPr>
            <a:picLocks noChangeAspect="1"/>
          </p:cNvPicPr>
          <p:nvPr/>
        </p:nvPicPr>
        <p:blipFill>
          <a:blip r:embed="rId13"/>
          <a:stretch>
            <a:fillRect/>
          </a:stretch>
        </p:blipFill>
        <p:spPr>
          <a:xfrm>
            <a:off x="3296962" y="4743112"/>
            <a:ext cx="590130" cy="582784"/>
          </a:xfrm>
          <a:prstGeom prst="rect">
            <a:avLst/>
          </a:prstGeom>
        </p:spPr>
      </p:pic>
      <p:pic>
        <p:nvPicPr>
          <p:cNvPr id="15" name="Picture 14">
            <a:extLst>
              <a:ext uri="{FF2B5EF4-FFF2-40B4-BE49-F238E27FC236}">
                <a16:creationId xmlns:a16="http://schemas.microsoft.com/office/drawing/2014/main" id="{EFD37733-9DDF-A447-49D4-E523DF001B3C}"/>
              </a:ext>
            </a:extLst>
          </p:cNvPr>
          <p:cNvPicPr>
            <a:picLocks noChangeAspect="1"/>
          </p:cNvPicPr>
          <p:nvPr/>
        </p:nvPicPr>
        <p:blipFill>
          <a:blip r:embed="rId14"/>
          <a:stretch>
            <a:fillRect/>
          </a:stretch>
        </p:blipFill>
        <p:spPr>
          <a:xfrm>
            <a:off x="4900222" y="4921996"/>
            <a:ext cx="820440" cy="765191"/>
          </a:xfrm>
          <a:prstGeom prst="rect">
            <a:avLst/>
          </a:prstGeom>
        </p:spPr>
      </p:pic>
    </p:spTree>
    <p:extLst>
      <p:ext uri="{BB962C8B-B14F-4D97-AF65-F5344CB8AC3E}">
        <p14:creationId xmlns:p14="http://schemas.microsoft.com/office/powerpoint/2010/main" val="3404501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1203</TotalTime>
  <Words>448</Words>
  <Application>Microsoft Office PowerPoint</Application>
  <PresentationFormat>On-screen Show (4:3)</PresentationFormat>
  <Paragraphs>30</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Duncan McAdams</dc:creator>
  <cp:lastModifiedBy>Tanith Hodder</cp:lastModifiedBy>
  <cp:revision>74</cp:revision>
  <cp:lastPrinted>2016-01-07T14:23:42Z</cp:lastPrinted>
  <dcterms:created xsi:type="dcterms:W3CDTF">2015-01-16T15:01:47Z</dcterms:created>
  <dcterms:modified xsi:type="dcterms:W3CDTF">2025-12-11T09:40:58Z</dcterms:modified>
</cp:coreProperties>
</file>