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9144000" cy="6858000" type="screen4x3"/>
  <p:notesSz cx="6797675" cy="9926638"/>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824"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169BB9-8A4B-4156-98F3-F5AF5E063015}" type="doc">
      <dgm:prSet loTypeId="urn:microsoft.com/office/officeart/2005/8/layout/cycle1" loCatId="cycle" qsTypeId="urn:microsoft.com/office/officeart/2005/8/quickstyle/simple1" qsCatId="simple" csTypeId="urn:microsoft.com/office/officeart/2005/8/colors/accent1_2" csCatId="accent1" phldr="1"/>
      <dgm:spPr/>
    </dgm:pt>
    <dgm:pt modelId="{BAD6422D-8F49-42C5-8DD5-FA54FB0E5BC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a:ln>
                <a:noFill/>
              </a:ln>
              <a:solidFill>
                <a:schemeClr val="tx1"/>
              </a:solidFill>
              <a:effectLst/>
              <a:latin typeface="Calibri" pitchFamily="34" charset="0"/>
              <a:cs typeface="Arial" charset="0"/>
            </a:rPr>
            <a:t>Stunning Starter</a:t>
          </a:r>
        </a:p>
      </dgm:t>
    </dgm:pt>
    <dgm:pt modelId="{B64F6168-28C5-40D6-90C6-CA3E33FEF5B0}" type="parTrans" cxnId="{E20AE7E3-1CCD-4F19-8B1E-FB869FBC0098}">
      <dgm:prSet/>
      <dgm:spPr/>
      <dgm:t>
        <a:bodyPr/>
        <a:lstStyle/>
        <a:p>
          <a:endParaRPr lang="en-GB"/>
        </a:p>
      </dgm:t>
    </dgm:pt>
    <dgm:pt modelId="{8E67A53E-EA72-4EF9-A577-136C15389C7C}" type="sibTrans" cxnId="{E20AE7E3-1CCD-4F19-8B1E-FB869FBC0098}">
      <dgm:prSet/>
      <dgm:spPr/>
      <dgm:t>
        <a:bodyPr/>
        <a:lstStyle/>
        <a:p>
          <a:endParaRPr lang="en-GB"/>
        </a:p>
      </dgm:t>
    </dgm:pt>
    <dgm:pt modelId="{A8E2888A-44D3-44B7-BA2F-BBF900D2497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1" i="0" u="none" strike="noStrike" cap="none" normalizeH="0" baseline="0" dirty="0">
            <a:ln>
              <a:noFill/>
            </a:ln>
            <a:solidFill>
              <a:schemeClr val="tx1"/>
            </a:solidFill>
            <a:effectLst/>
            <a:latin typeface="Calibri" pitchFamily="34" charset="0"/>
            <a:cs typeface="Arial" charset="0"/>
          </a:endParaRPr>
        </a:p>
      </dgm:t>
    </dgm:pt>
    <dgm:pt modelId="{5CA70CC0-4E44-481F-8FB0-D96111D589E8}" type="parTrans" cxnId="{BA859929-BD68-4A17-AB99-C8A148905CB6}">
      <dgm:prSet/>
      <dgm:spPr/>
      <dgm:t>
        <a:bodyPr/>
        <a:lstStyle/>
        <a:p>
          <a:endParaRPr lang="en-GB"/>
        </a:p>
      </dgm:t>
    </dgm:pt>
    <dgm:pt modelId="{025B8E51-5008-4660-A431-7E74E6265524}" type="sibTrans" cxnId="{BA859929-BD68-4A17-AB99-C8A148905CB6}">
      <dgm:prSet/>
      <dgm:spPr/>
      <dgm:t>
        <a:bodyPr/>
        <a:lstStyle/>
        <a:p>
          <a:endParaRPr lang="en-GB"/>
        </a:p>
      </dgm:t>
    </dgm:pt>
    <dgm:pt modelId="{FF01B995-2CBE-4307-BB73-AA61F87BFED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a:ln>
                <a:noFill/>
              </a:ln>
              <a:solidFill>
                <a:schemeClr val="tx1"/>
              </a:solidFill>
              <a:effectLst/>
              <a:latin typeface="Calibri" pitchFamily="34" charset="0"/>
              <a:cs typeface="Arial" charset="0"/>
            </a:rPr>
            <a:t>Marvellous Middle</a:t>
          </a:r>
        </a:p>
      </dgm:t>
    </dgm:pt>
    <dgm:pt modelId="{E3256996-8ADF-44CD-9821-7623C3DB1C1A}" type="parTrans" cxnId="{985E20CB-82EE-41B7-B906-B41958BEBAEC}">
      <dgm:prSet/>
      <dgm:spPr/>
      <dgm:t>
        <a:bodyPr/>
        <a:lstStyle/>
        <a:p>
          <a:endParaRPr lang="en-GB"/>
        </a:p>
      </dgm:t>
    </dgm:pt>
    <dgm:pt modelId="{ADA497C8-2A6E-4872-A0FC-3D1EF0C871DE}" type="sibTrans" cxnId="{985E20CB-82EE-41B7-B906-B41958BEBAEC}">
      <dgm:prSet/>
      <dgm:spPr/>
      <dgm:t>
        <a:bodyPr/>
        <a:lstStyle/>
        <a:p>
          <a:endParaRPr lang="en-GB"/>
        </a:p>
      </dgm:t>
    </dgm:pt>
    <dgm:pt modelId="{ED60CC8E-0E89-401B-B269-B05AAB8C8A01}">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1" i="0" u="none" strike="noStrike" cap="none" normalizeH="0" baseline="0" dirty="0">
            <a:ln>
              <a:noFill/>
            </a:ln>
            <a:solidFill>
              <a:schemeClr val="tx1"/>
            </a:solidFill>
            <a:effectLst/>
            <a:latin typeface="Calibri" pitchFamily="34" charset="0"/>
            <a:cs typeface="Arial" charset="0"/>
          </a:endParaRPr>
        </a:p>
      </dgm:t>
    </dgm:pt>
    <dgm:pt modelId="{A0B267A9-F46A-4FF1-9641-E004EDFA60B2}" type="parTrans" cxnId="{CA99A0C9-D88A-4927-9A09-7D3D89CF2524}">
      <dgm:prSet/>
      <dgm:spPr/>
      <dgm:t>
        <a:bodyPr/>
        <a:lstStyle/>
        <a:p>
          <a:endParaRPr lang="en-GB"/>
        </a:p>
      </dgm:t>
    </dgm:pt>
    <dgm:pt modelId="{73A8D2BE-343D-474D-8043-DAFE2C21156B}" type="sibTrans" cxnId="{CA99A0C9-D88A-4927-9A09-7D3D89CF2524}">
      <dgm:prSet/>
      <dgm:spPr/>
      <dgm:t>
        <a:bodyPr/>
        <a:lstStyle/>
        <a:p>
          <a:endParaRPr lang="en-GB"/>
        </a:p>
      </dgm:t>
    </dgm:pt>
    <dgm:pt modelId="{6AA201B1-9BC6-4E60-96E7-7D8024BA2C37}">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a:ln>
                <a:noFill/>
              </a:ln>
              <a:solidFill>
                <a:schemeClr val="tx1"/>
              </a:solidFill>
              <a:effectLst/>
              <a:latin typeface="Calibri" pitchFamily="34" charset="0"/>
              <a:cs typeface="Arial" charset="0"/>
            </a:rPr>
            <a:t>Fabulous Finish</a:t>
          </a:r>
        </a:p>
      </dgm:t>
    </dgm:pt>
    <dgm:pt modelId="{264444E7-FABB-4A50-8B37-52AEAE8CBB37}" type="parTrans" cxnId="{32D7F068-5D1F-4879-A157-4AB53A30DE6E}">
      <dgm:prSet/>
      <dgm:spPr/>
      <dgm:t>
        <a:bodyPr/>
        <a:lstStyle/>
        <a:p>
          <a:endParaRPr lang="en-GB"/>
        </a:p>
      </dgm:t>
    </dgm:pt>
    <dgm:pt modelId="{D4F36212-7D5A-43D5-B831-136BA2BAA51C}" type="sibTrans" cxnId="{32D7F068-5D1F-4879-A157-4AB53A30DE6E}">
      <dgm:prSet/>
      <dgm:spPr/>
      <dgm:t>
        <a:bodyPr/>
        <a:lstStyle/>
        <a:p>
          <a:endParaRPr lang="en-GB"/>
        </a:p>
      </dgm:t>
    </dgm:pt>
    <dgm:pt modelId="{643D002F-0693-4DE9-B5D4-7AC6A456771E}" type="pres">
      <dgm:prSet presAssocID="{63169BB9-8A4B-4156-98F3-F5AF5E063015}" presName="cycle" presStyleCnt="0">
        <dgm:presLayoutVars>
          <dgm:dir/>
          <dgm:resizeHandles val="exact"/>
        </dgm:presLayoutVars>
      </dgm:prSet>
      <dgm:spPr/>
    </dgm:pt>
    <dgm:pt modelId="{AD3CD4F9-B3D2-4834-9670-33F98371FBE5}" type="pres">
      <dgm:prSet presAssocID="{BAD6422D-8F49-42C5-8DD5-FA54FB0E5BC4}" presName="dummy" presStyleCnt="0"/>
      <dgm:spPr/>
    </dgm:pt>
    <dgm:pt modelId="{7EB8D621-65E0-47C6-9555-38266E5DA17D}" type="pres">
      <dgm:prSet presAssocID="{BAD6422D-8F49-42C5-8DD5-FA54FB0E5BC4}" presName="node" presStyleLbl="revTx" presStyleIdx="0" presStyleCnt="5" custRadScaleRad="83617" custRadScaleInc="36104">
        <dgm:presLayoutVars>
          <dgm:bulletEnabled val="1"/>
        </dgm:presLayoutVars>
      </dgm:prSet>
      <dgm:spPr/>
    </dgm:pt>
    <dgm:pt modelId="{BA4BB534-37A7-4EA3-B99D-469B8C268881}" type="pres">
      <dgm:prSet presAssocID="{8E67A53E-EA72-4EF9-A577-136C15389C7C}" presName="sibTrans" presStyleLbl="node1" presStyleIdx="0" presStyleCnt="5"/>
      <dgm:spPr/>
    </dgm:pt>
    <dgm:pt modelId="{F5F43498-17E5-446D-9DCB-620DD12EB08B}" type="pres">
      <dgm:prSet presAssocID="{A8E2888A-44D3-44B7-BA2F-BBF900D24972}" presName="dummy" presStyleCnt="0"/>
      <dgm:spPr/>
    </dgm:pt>
    <dgm:pt modelId="{5B8EC464-D772-4B02-BF95-B514BA26B9CE}" type="pres">
      <dgm:prSet presAssocID="{A8E2888A-44D3-44B7-BA2F-BBF900D24972}" presName="node" presStyleLbl="revTx" presStyleIdx="1" presStyleCnt="5">
        <dgm:presLayoutVars>
          <dgm:bulletEnabled val="1"/>
        </dgm:presLayoutVars>
      </dgm:prSet>
      <dgm:spPr/>
    </dgm:pt>
    <dgm:pt modelId="{AE602A92-25B0-4BDE-B267-BEA3926E5E60}" type="pres">
      <dgm:prSet presAssocID="{025B8E51-5008-4660-A431-7E74E6265524}" presName="sibTrans" presStyleLbl="node1" presStyleIdx="1" presStyleCnt="5"/>
      <dgm:spPr/>
    </dgm:pt>
    <dgm:pt modelId="{A98E0F08-BA58-4A21-BB50-7ABEC8F56385}" type="pres">
      <dgm:prSet presAssocID="{FF01B995-2CBE-4307-BB73-AA61F87BFED4}" presName="dummy" presStyleCnt="0"/>
      <dgm:spPr/>
    </dgm:pt>
    <dgm:pt modelId="{747901EC-FA35-45D3-A271-8BA3C2958DD2}" type="pres">
      <dgm:prSet presAssocID="{FF01B995-2CBE-4307-BB73-AA61F87BFED4}" presName="node" presStyleLbl="revTx" presStyleIdx="2" presStyleCnt="5">
        <dgm:presLayoutVars>
          <dgm:bulletEnabled val="1"/>
        </dgm:presLayoutVars>
      </dgm:prSet>
      <dgm:spPr/>
    </dgm:pt>
    <dgm:pt modelId="{3BC00729-250D-4A0F-958C-CBA717B7D968}" type="pres">
      <dgm:prSet presAssocID="{ADA497C8-2A6E-4872-A0FC-3D1EF0C871DE}" presName="sibTrans" presStyleLbl="node1" presStyleIdx="2" presStyleCnt="5"/>
      <dgm:spPr/>
    </dgm:pt>
    <dgm:pt modelId="{9222D441-A67A-44AA-A6E5-BEFDD023AEB6}" type="pres">
      <dgm:prSet presAssocID="{ED60CC8E-0E89-401B-B269-B05AAB8C8A01}" presName="dummy" presStyleCnt="0"/>
      <dgm:spPr/>
    </dgm:pt>
    <dgm:pt modelId="{92F1B47D-28C1-4965-B9D6-0D79370B70CB}" type="pres">
      <dgm:prSet presAssocID="{ED60CC8E-0E89-401B-B269-B05AAB8C8A01}" presName="node" presStyleLbl="revTx" presStyleIdx="3" presStyleCnt="5">
        <dgm:presLayoutVars>
          <dgm:bulletEnabled val="1"/>
        </dgm:presLayoutVars>
      </dgm:prSet>
      <dgm:spPr/>
    </dgm:pt>
    <dgm:pt modelId="{366209DC-6313-446D-BBD5-35A85BD6542E}" type="pres">
      <dgm:prSet presAssocID="{73A8D2BE-343D-474D-8043-DAFE2C21156B}" presName="sibTrans" presStyleLbl="node1" presStyleIdx="3" presStyleCnt="5"/>
      <dgm:spPr/>
    </dgm:pt>
    <dgm:pt modelId="{E00B3ED9-6DF1-4730-9E6F-27AA2322F358}" type="pres">
      <dgm:prSet presAssocID="{6AA201B1-9BC6-4E60-96E7-7D8024BA2C37}" presName="dummy" presStyleCnt="0"/>
      <dgm:spPr/>
    </dgm:pt>
    <dgm:pt modelId="{367C8C00-C0D3-4352-B584-26B99C17FC38}" type="pres">
      <dgm:prSet presAssocID="{6AA201B1-9BC6-4E60-96E7-7D8024BA2C37}" presName="node" presStyleLbl="revTx" presStyleIdx="4" presStyleCnt="5" custRadScaleRad="83617" custRadScaleInc="-36104">
        <dgm:presLayoutVars>
          <dgm:bulletEnabled val="1"/>
        </dgm:presLayoutVars>
      </dgm:prSet>
      <dgm:spPr/>
    </dgm:pt>
    <dgm:pt modelId="{5C26EBC6-3B4D-48E8-8527-8D4DF3F67EA2}" type="pres">
      <dgm:prSet presAssocID="{D4F36212-7D5A-43D5-B831-136BA2BAA51C}" presName="sibTrans" presStyleLbl="node1" presStyleIdx="4" presStyleCnt="5"/>
      <dgm:spPr/>
    </dgm:pt>
  </dgm:ptLst>
  <dgm:cxnLst>
    <dgm:cxn modelId="{BC358803-5D7C-47C7-8202-9A844F56E166}" type="presOf" srcId="{6AA201B1-9BC6-4E60-96E7-7D8024BA2C37}" destId="{367C8C00-C0D3-4352-B584-26B99C17FC38}" srcOrd="0" destOrd="0" presId="urn:microsoft.com/office/officeart/2005/8/layout/cycle1"/>
    <dgm:cxn modelId="{0AF32A1A-8C6D-479E-A8F5-ACDE5FB90288}" type="presOf" srcId="{A8E2888A-44D3-44B7-BA2F-BBF900D24972}" destId="{5B8EC464-D772-4B02-BF95-B514BA26B9CE}" srcOrd="0" destOrd="0" presId="urn:microsoft.com/office/officeart/2005/8/layout/cycle1"/>
    <dgm:cxn modelId="{6006411B-6834-48C4-9A3B-B7760AC7061A}" type="presOf" srcId="{8E67A53E-EA72-4EF9-A577-136C15389C7C}" destId="{BA4BB534-37A7-4EA3-B99D-469B8C268881}" srcOrd="0" destOrd="0" presId="urn:microsoft.com/office/officeart/2005/8/layout/cycle1"/>
    <dgm:cxn modelId="{8E964E22-0DC3-482D-AF10-DCA7126F4C19}" type="presOf" srcId="{ADA497C8-2A6E-4872-A0FC-3D1EF0C871DE}" destId="{3BC00729-250D-4A0F-958C-CBA717B7D968}" srcOrd="0" destOrd="0" presId="urn:microsoft.com/office/officeart/2005/8/layout/cycle1"/>
    <dgm:cxn modelId="{BA859929-BD68-4A17-AB99-C8A148905CB6}" srcId="{63169BB9-8A4B-4156-98F3-F5AF5E063015}" destId="{A8E2888A-44D3-44B7-BA2F-BBF900D24972}" srcOrd="1" destOrd="0" parTransId="{5CA70CC0-4E44-481F-8FB0-D96111D589E8}" sibTransId="{025B8E51-5008-4660-A431-7E74E6265524}"/>
    <dgm:cxn modelId="{32D7F068-5D1F-4879-A157-4AB53A30DE6E}" srcId="{63169BB9-8A4B-4156-98F3-F5AF5E063015}" destId="{6AA201B1-9BC6-4E60-96E7-7D8024BA2C37}" srcOrd="4" destOrd="0" parTransId="{264444E7-FABB-4A50-8B37-52AEAE8CBB37}" sibTransId="{D4F36212-7D5A-43D5-B831-136BA2BAA51C}"/>
    <dgm:cxn modelId="{147A856A-09DC-4D3E-987C-495F2A025BCF}" type="presOf" srcId="{ED60CC8E-0E89-401B-B269-B05AAB8C8A01}" destId="{92F1B47D-28C1-4965-B9D6-0D79370B70CB}" srcOrd="0" destOrd="0" presId="urn:microsoft.com/office/officeart/2005/8/layout/cycle1"/>
    <dgm:cxn modelId="{48567582-76B5-4328-AE2B-EF09DA44A793}" type="presOf" srcId="{73A8D2BE-343D-474D-8043-DAFE2C21156B}" destId="{366209DC-6313-446D-BBD5-35A85BD6542E}" srcOrd="0" destOrd="0" presId="urn:microsoft.com/office/officeart/2005/8/layout/cycle1"/>
    <dgm:cxn modelId="{74E1189A-9237-4191-98BA-490AAC0C5489}" type="presOf" srcId="{BAD6422D-8F49-42C5-8DD5-FA54FB0E5BC4}" destId="{7EB8D621-65E0-47C6-9555-38266E5DA17D}" srcOrd="0" destOrd="0" presId="urn:microsoft.com/office/officeart/2005/8/layout/cycle1"/>
    <dgm:cxn modelId="{45F388A1-BD6E-44DC-BE56-7E87CEF29089}" type="presOf" srcId="{FF01B995-2CBE-4307-BB73-AA61F87BFED4}" destId="{747901EC-FA35-45D3-A271-8BA3C2958DD2}" srcOrd="0" destOrd="0" presId="urn:microsoft.com/office/officeart/2005/8/layout/cycle1"/>
    <dgm:cxn modelId="{C153B5AA-5502-486E-9478-889EB48F5C9F}" type="presOf" srcId="{D4F36212-7D5A-43D5-B831-136BA2BAA51C}" destId="{5C26EBC6-3B4D-48E8-8527-8D4DF3F67EA2}" srcOrd="0" destOrd="0" presId="urn:microsoft.com/office/officeart/2005/8/layout/cycle1"/>
    <dgm:cxn modelId="{231D37BD-C714-4C22-B412-60D637773E9B}" type="presOf" srcId="{025B8E51-5008-4660-A431-7E74E6265524}" destId="{AE602A92-25B0-4BDE-B267-BEA3926E5E60}" srcOrd="0" destOrd="0" presId="urn:microsoft.com/office/officeart/2005/8/layout/cycle1"/>
    <dgm:cxn modelId="{CA99A0C9-D88A-4927-9A09-7D3D89CF2524}" srcId="{63169BB9-8A4B-4156-98F3-F5AF5E063015}" destId="{ED60CC8E-0E89-401B-B269-B05AAB8C8A01}" srcOrd="3" destOrd="0" parTransId="{A0B267A9-F46A-4FF1-9641-E004EDFA60B2}" sibTransId="{73A8D2BE-343D-474D-8043-DAFE2C21156B}"/>
    <dgm:cxn modelId="{985E20CB-82EE-41B7-B906-B41958BEBAEC}" srcId="{63169BB9-8A4B-4156-98F3-F5AF5E063015}" destId="{FF01B995-2CBE-4307-BB73-AA61F87BFED4}" srcOrd="2" destOrd="0" parTransId="{E3256996-8ADF-44CD-9821-7623C3DB1C1A}" sibTransId="{ADA497C8-2A6E-4872-A0FC-3D1EF0C871DE}"/>
    <dgm:cxn modelId="{F103EECE-4CCB-44CB-BFC4-C4CA5CE56580}" type="presOf" srcId="{63169BB9-8A4B-4156-98F3-F5AF5E063015}" destId="{643D002F-0693-4DE9-B5D4-7AC6A456771E}" srcOrd="0" destOrd="0" presId="urn:microsoft.com/office/officeart/2005/8/layout/cycle1"/>
    <dgm:cxn modelId="{E20AE7E3-1CCD-4F19-8B1E-FB869FBC0098}" srcId="{63169BB9-8A4B-4156-98F3-F5AF5E063015}" destId="{BAD6422D-8F49-42C5-8DD5-FA54FB0E5BC4}" srcOrd="0" destOrd="0" parTransId="{B64F6168-28C5-40D6-90C6-CA3E33FEF5B0}" sibTransId="{8E67A53E-EA72-4EF9-A577-136C15389C7C}"/>
    <dgm:cxn modelId="{9F3418ED-9E71-4135-8DC3-D3720AF22F76}" type="presParOf" srcId="{643D002F-0693-4DE9-B5D4-7AC6A456771E}" destId="{AD3CD4F9-B3D2-4834-9670-33F98371FBE5}" srcOrd="0" destOrd="0" presId="urn:microsoft.com/office/officeart/2005/8/layout/cycle1"/>
    <dgm:cxn modelId="{669EA87C-9142-4B96-831F-218055939AC0}" type="presParOf" srcId="{643D002F-0693-4DE9-B5D4-7AC6A456771E}" destId="{7EB8D621-65E0-47C6-9555-38266E5DA17D}" srcOrd="1" destOrd="0" presId="urn:microsoft.com/office/officeart/2005/8/layout/cycle1"/>
    <dgm:cxn modelId="{E698B59B-4454-4CD6-A2EF-BB0DF64B0524}" type="presParOf" srcId="{643D002F-0693-4DE9-B5D4-7AC6A456771E}" destId="{BA4BB534-37A7-4EA3-B99D-469B8C268881}" srcOrd="2" destOrd="0" presId="urn:microsoft.com/office/officeart/2005/8/layout/cycle1"/>
    <dgm:cxn modelId="{B1DAC0CA-604C-45BD-96B8-46A0337B69D8}" type="presParOf" srcId="{643D002F-0693-4DE9-B5D4-7AC6A456771E}" destId="{F5F43498-17E5-446D-9DCB-620DD12EB08B}" srcOrd="3" destOrd="0" presId="urn:microsoft.com/office/officeart/2005/8/layout/cycle1"/>
    <dgm:cxn modelId="{7B2516DF-21F4-4E34-8B33-490B3F04D86C}" type="presParOf" srcId="{643D002F-0693-4DE9-B5D4-7AC6A456771E}" destId="{5B8EC464-D772-4B02-BF95-B514BA26B9CE}" srcOrd="4" destOrd="0" presId="urn:microsoft.com/office/officeart/2005/8/layout/cycle1"/>
    <dgm:cxn modelId="{3F652AEA-129A-46CA-BED8-6458D7305BD1}" type="presParOf" srcId="{643D002F-0693-4DE9-B5D4-7AC6A456771E}" destId="{AE602A92-25B0-4BDE-B267-BEA3926E5E60}" srcOrd="5" destOrd="0" presId="urn:microsoft.com/office/officeart/2005/8/layout/cycle1"/>
    <dgm:cxn modelId="{35369587-18DD-4C89-9216-8A50406B76A8}" type="presParOf" srcId="{643D002F-0693-4DE9-B5D4-7AC6A456771E}" destId="{A98E0F08-BA58-4A21-BB50-7ABEC8F56385}" srcOrd="6" destOrd="0" presId="urn:microsoft.com/office/officeart/2005/8/layout/cycle1"/>
    <dgm:cxn modelId="{3AACA1CF-E199-4DAA-97A6-4A88DEEDBF94}" type="presParOf" srcId="{643D002F-0693-4DE9-B5D4-7AC6A456771E}" destId="{747901EC-FA35-45D3-A271-8BA3C2958DD2}" srcOrd="7" destOrd="0" presId="urn:microsoft.com/office/officeart/2005/8/layout/cycle1"/>
    <dgm:cxn modelId="{1B49B878-FD8E-4DBF-BE3E-FA5F3C84588D}" type="presParOf" srcId="{643D002F-0693-4DE9-B5D4-7AC6A456771E}" destId="{3BC00729-250D-4A0F-958C-CBA717B7D968}" srcOrd="8" destOrd="0" presId="urn:microsoft.com/office/officeart/2005/8/layout/cycle1"/>
    <dgm:cxn modelId="{CD6319E0-6A9C-4868-B47C-4B5927247225}" type="presParOf" srcId="{643D002F-0693-4DE9-B5D4-7AC6A456771E}" destId="{9222D441-A67A-44AA-A6E5-BEFDD023AEB6}" srcOrd="9" destOrd="0" presId="urn:microsoft.com/office/officeart/2005/8/layout/cycle1"/>
    <dgm:cxn modelId="{D7012DAB-7E33-442C-91CB-408D4A9DAF21}" type="presParOf" srcId="{643D002F-0693-4DE9-B5D4-7AC6A456771E}" destId="{92F1B47D-28C1-4965-B9D6-0D79370B70CB}" srcOrd="10" destOrd="0" presId="urn:microsoft.com/office/officeart/2005/8/layout/cycle1"/>
    <dgm:cxn modelId="{73516853-87A8-403B-BE04-CD27A37BAF56}" type="presParOf" srcId="{643D002F-0693-4DE9-B5D4-7AC6A456771E}" destId="{366209DC-6313-446D-BBD5-35A85BD6542E}" srcOrd="11" destOrd="0" presId="urn:microsoft.com/office/officeart/2005/8/layout/cycle1"/>
    <dgm:cxn modelId="{E11CA3FD-A61C-411C-80B1-9DC1C6881B94}" type="presParOf" srcId="{643D002F-0693-4DE9-B5D4-7AC6A456771E}" destId="{E00B3ED9-6DF1-4730-9E6F-27AA2322F358}" srcOrd="12" destOrd="0" presId="urn:microsoft.com/office/officeart/2005/8/layout/cycle1"/>
    <dgm:cxn modelId="{C4595BFB-37E9-4BE7-B918-3F9DD37325D1}" type="presParOf" srcId="{643D002F-0693-4DE9-B5D4-7AC6A456771E}" destId="{367C8C00-C0D3-4352-B584-26B99C17FC38}" srcOrd="13" destOrd="0" presId="urn:microsoft.com/office/officeart/2005/8/layout/cycle1"/>
    <dgm:cxn modelId="{6C8E9E73-E6E5-4772-BDCE-B1B0D01AEAE4}" type="presParOf" srcId="{643D002F-0693-4DE9-B5D4-7AC6A456771E}" destId="{5C26EBC6-3B4D-48E8-8527-8D4DF3F67EA2}" srcOrd="14" destOrd="0" presId="urn:microsoft.com/office/officeart/2005/8/layout/cycle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B8D621-65E0-47C6-9555-38266E5DA17D}">
      <dsp:nvSpPr>
        <dsp:cNvPr id="0" name=""/>
        <dsp:cNvSpPr/>
      </dsp:nvSpPr>
      <dsp:spPr>
        <a:xfrm>
          <a:off x="3453114" y="606152"/>
          <a:ext cx="1346551" cy="13465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100" b="1" i="0" u="none" strike="noStrike" kern="1200" cap="none" normalizeH="0" baseline="0" dirty="0">
              <a:ln>
                <a:noFill/>
              </a:ln>
              <a:solidFill>
                <a:schemeClr val="tx1"/>
              </a:solidFill>
              <a:effectLst/>
              <a:latin typeface="Calibri" pitchFamily="34" charset="0"/>
              <a:cs typeface="Arial" charset="0"/>
            </a:rPr>
            <a:t>Stunning Starter</a:t>
          </a:r>
        </a:p>
      </dsp:txBody>
      <dsp:txXfrm>
        <a:off x="3453114" y="606152"/>
        <a:ext cx="1346551" cy="1346551"/>
      </dsp:txXfrm>
    </dsp:sp>
    <dsp:sp modelId="{BA4BB534-37A7-4EA3-B99D-469B8C268881}">
      <dsp:nvSpPr>
        <dsp:cNvPr id="0" name=""/>
        <dsp:cNvSpPr/>
      </dsp:nvSpPr>
      <dsp:spPr>
        <a:xfrm>
          <a:off x="489411" y="1049262"/>
          <a:ext cx="5053833" cy="5053833"/>
        </a:xfrm>
        <a:prstGeom prst="circularArrow">
          <a:avLst>
            <a:gd name="adj1" fmla="val 5196"/>
            <a:gd name="adj2" fmla="val 335582"/>
            <a:gd name="adj3" fmla="val 19771592"/>
            <a:gd name="adj4" fmla="val 18816999"/>
            <a:gd name="adj5" fmla="val 6062"/>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8EC464-D772-4B02-BF95-B514BA26B9CE}">
      <dsp:nvSpPr>
        <dsp:cNvPr id="0" name=""/>
        <dsp:cNvSpPr/>
      </dsp:nvSpPr>
      <dsp:spPr>
        <a:xfrm>
          <a:off x="4267715" y="2632719"/>
          <a:ext cx="1346551" cy="13465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2100" b="1" i="0" u="none" strike="noStrike" kern="1200" cap="none" normalizeH="0" baseline="0" dirty="0">
            <a:ln>
              <a:noFill/>
            </a:ln>
            <a:solidFill>
              <a:schemeClr val="tx1"/>
            </a:solidFill>
            <a:effectLst/>
            <a:latin typeface="Calibri" pitchFamily="34" charset="0"/>
            <a:cs typeface="Arial" charset="0"/>
          </a:endParaRPr>
        </a:p>
      </dsp:txBody>
      <dsp:txXfrm>
        <a:off x="4267715" y="2632719"/>
        <a:ext cx="1346551" cy="1346551"/>
      </dsp:txXfrm>
    </dsp:sp>
    <dsp:sp modelId="{AE602A92-25B0-4BDE-B267-BEA3926E5E60}">
      <dsp:nvSpPr>
        <dsp:cNvPr id="0" name=""/>
        <dsp:cNvSpPr/>
      </dsp:nvSpPr>
      <dsp:spPr>
        <a:xfrm>
          <a:off x="281370" y="86120"/>
          <a:ext cx="5053833" cy="5053833"/>
        </a:xfrm>
        <a:prstGeom prst="circularArrow">
          <a:avLst>
            <a:gd name="adj1" fmla="val 5196"/>
            <a:gd name="adj2" fmla="val 335582"/>
            <a:gd name="adj3" fmla="val 4016096"/>
            <a:gd name="adj4" fmla="val 2252149"/>
            <a:gd name="adj5" fmla="val 6062"/>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7901EC-FA35-45D3-A271-8BA3C2958DD2}">
      <dsp:nvSpPr>
        <dsp:cNvPr id="0" name=""/>
        <dsp:cNvSpPr/>
      </dsp:nvSpPr>
      <dsp:spPr>
        <a:xfrm>
          <a:off x="2135011" y="4182219"/>
          <a:ext cx="1346551" cy="13465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100" b="1" i="0" u="none" strike="noStrike" kern="1200" cap="none" normalizeH="0" baseline="0" dirty="0">
              <a:ln>
                <a:noFill/>
              </a:ln>
              <a:solidFill>
                <a:schemeClr val="tx1"/>
              </a:solidFill>
              <a:effectLst/>
              <a:latin typeface="Calibri" pitchFamily="34" charset="0"/>
              <a:cs typeface="Arial" charset="0"/>
            </a:rPr>
            <a:t>Marvellous Middle</a:t>
          </a:r>
        </a:p>
      </dsp:txBody>
      <dsp:txXfrm>
        <a:off x="2135011" y="4182219"/>
        <a:ext cx="1346551" cy="1346551"/>
      </dsp:txXfrm>
    </dsp:sp>
    <dsp:sp modelId="{3BC00729-250D-4A0F-958C-CBA717B7D968}">
      <dsp:nvSpPr>
        <dsp:cNvPr id="0" name=""/>
        <dsp:cNvSpPr/>
      </dsp:nvSpPr>
      <dsp:spPr>
        <a:xfrm>
          <a:off x="281370" y="86120"/>
          <a:ext cx="5053833" cy="5053833"/>
        </a:xfrm>
        <a:prstGeom prst="circularArrow">
          <a:avLst>
            <a:gd name="adj1" fmla="val 5196"/>
            <a:gd name="adj2" fmla="val 335582"/>
            <a:gd name="adj3" fmla="val 8212269"/>
            <a:gd name="adj4" fmla="val 6448322"/>
            <a:gd name="adj5" fmla="val 6062"/>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F1B47D-28C1-4965-B9D6-0D79370B70CB}">
      <dsp:nvSpPr>
        <dsp:cNvPr id="0" name=""/>
        <dsp:cNvSpPr/>
      </dsp:nvSpPr>
      <dsp:spPr>
        <a:xfrm>
          <a:off x="2307" y="2632719"/>
          <a:ext cx="1346551" cy="13465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2100" b="1" i="0" u="none" strike="noStrike" kern="1200" cap="none" normalizeH="0" baseline="0" dirty="0">
            <a:ln>
              <a:noFill/>
            </a:ln>
            <a:solidFill>
              <a:schemeClr val="tx1"/>
            </a:solidFill>
            <a:effectLst/>
            <a:latin typeface="Calibri" pitchFamily="34" charset="0"/>
            <a:cs typeface="Arial" charset="0"/>
          </a:endParaRPr>
        </a:p>
      </dsp:txBody>
      <dsp:txXfrm>
        <a:off x="2307" y="2632719"/>
        <a:ext cx="1346551" cy="1346551"/>
      </dsp:txXfrm>
    </dsp:sp>
    <dsp:sp modelId="{366209DC-6313-446D-BBD5-35A85BD6542E}">
      <dsp:nvSpPr>
        <dsp:cNvPr id="0" name=""/>
        <dsp:cNvSpPr/>
      </dsp:nvSpPr>
      <dsp:spPr>
        <a:xfrm>
          <a:off x="73329" y="1049262"/>
          <a:ext cx="5053833" cy="5053833"/>
        </a:xfrm>
        <a:prstGeom prst="circularArrow">
          <a:avLst>
            <a:gd name="adj1" fmla="val 5196"/>
            <a:gd name="adj2" fmla="val 335582"/>
            <a:gd name="adj3" fmla="val 13247419"/>
            <a:gd name="adj4" fmla="val 12292826"/>
            <a:gd name="adj5" fmla="val 6062"/>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7C8C00-C0D3-4352-B584-26B99C17FC38}">
      <dsp:nvSpPr>
        <dsp:cNvPr id="0" name=""/>
        <dsp:cNvSpPr/>
      </dsp:nvSpPr>
      <dsp:spPr>
        <a:xfrm>
          <a:off x="816908" y="606152"/>
          <a:ext cx="1346551" cy="13465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100" b="1" i="0" u="none" strike="noStrike" kern="1200" cap="none" normalizeH="0" baseline="0" dirty="0">
              <a:ln>
                <a:noFill/>
              </a:ln>
              <a:solidFill>
                <a:schemeClr val="tx1"/>
              </a:solidFill>
              <a:effectLst/>
              <a:latin typeface="Calibri" pitchFamily="34" charset="0"/>
              <a:cs typeface="Arial" charset="0"/>
            </a:rPr>
            <a:t>Fabulous Finish</a:t>
          </a:r>
        </a:p>
      </dsp:txBody>
      <dsp:txXfrm>
        <a:off x="816908" y="606152"/>
        <a:ext cx="1346551" cy="1346551"/>
      </dsp:txXfrm>
    </dsp:sp>
    <dsp:sp modelId="{5C26EBC6-3B4D-48E8-8527-8D4DF3F67EA2}">
      <dsp:nvSpPr>
        <dsp:cNvPr id="0" name=""/>
        <dsp:cNvSpPr/>
      </dsp:nvSpPr>
      <dsp:spPr>
        <a:xfrm>
          <a:off x="281370" y="473154"/>
          <a:ext cx="5053833" cy="5053833"/>
        </a:xfrm>
        <a:prstGeom prst="circularArrow">
          <a:avLst>
            <a:gd name="adj1" fmla="val 5196"/>
            <a:gd name="adj2" fmla="val 335582"/>
            <a:gd name="adj3" fmla="val 16867112"/>
            <a:gd name="adj4" fmla="val 15197306"/>
            <a:gd name="adj5" fmla="val 6062"/>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D0F71E5-7581-46EC-8B37-DDD815AD14A7}" type="datetimeFigureOut">
              <a:rPr lang="en-GB" smtClean="0"/>
              <a:t>04/12/2025</a:t>
            </a:fld>
            <a:endParaRPr lang="en-GB" dirty="0"/>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3332B769-23B3-489A-A499-9E33A8D9DDDC}" type="slidenum">
              <a:rPr lang="en-GB" smtClean="0"/>
              <a:t>‹#›</a:t>
            </a:fld>
            <a:endParaRPr lang="en-GB" dirty="0"/>
          </a:p>
        </p:txBody>
      </p:sp>
    </p:spTree>
    <p:extLst>
      <p:ext uri="{BB962C8B-B14F-4D97-AF65-F5344CB8AC3E}">
        <p14:creationId xmlns:p14="http://schemas.microsoft.com/office/powerpoint/2010/main" val="1182472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332B769-23B3-489A-A499-9E33A8D9DDDC}" type="slidenum">
              <a:rPr lang="en-GB" smtClean="0"/>
              <a:t>1</a:t>
            </a:fld>
            <a:endParaRPr lang="en-GB" dirty="0"/>
          </a:p>
        </p:txBody>
      </p:sp>
    </p:spTree>
    <p:extLst>
      <p:ext uri="{BB962C8B-B14F-4D97-AF65-F5344CB8AC3E}">
        <p14:creationId xmlns:p14="http://schemas.microsoft.com/office/powerpoint/2010/main" val="1121541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6" name="Rectangle 6"/>
          <p:cNvSpPr>
            <a:spLocks noGrp="1" noChangeArrowheads="1"/>
          </p:cNvSpPr>
          <p:nvPr>
            <p:ph type="sldNum" sz="quarter" idx="12"/>
          </p:nvPr>
        </p:nvSpPr>
        <p:spPr>
          <a:ln/>
        </p:spPr>
        <p:txBody>
          <a:bodyPr/>
          <a:lstStyle>
            <a:lvl1pPr>
              <a:defRPr/>
            </a:lvl1pPr>
          </a:lstStyle>
          <a:p>
            <a:pPr>
              <a:defRPr/>
            </a:pPr>
            <a:fld id="{54F10A3B-B3C4-4172-8C1F-FDEE01D4D54E}" type="slidenum">
              <a:rPr lang="en-GB"/>
              <a:pPr>
                <a:defRPr/>
              </a:pPr>
              <a:t>‹#›</a:t>
            </a:fld>
            <a:endParaRPr lang="en-GB" dirty="0"/>
          </a:p>
        </p:txBody>
      </p:sp>
    </p:spTree>
    <p:extLst>
      <p:ext uri="{BB962C8B-B14F-4D97-AF65-F5344CB8AC3E}">
        <p14:creationId xmlns:p14="http://schemas.microsoft.com/office/powerpoint/2010/main" val="3067798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6" name="Rectangle 6"/>
          <p:cNvSpPr>
            <a:spLocks noGrp="1" noChangeArrowheads="1"/>
          </p:cNvSpPr>
          <p:nvPr>
            <p:ph type="sldNum" sz="quarter" idx="12"/>
          </p:nvPr>
        </p:nvSpPr>
        <p:spPr>
          <a:ln/>
        </p:spPr>
        <p:txBody>
          <a:bodyPr/>
          <a:lstStyle>
            <a:lvl1pPr>
              <a:defRPr/>
            </a:lvl1pPr>
          </a:lstStyle>
          <a:p>
            <a:pPr>
              <a:defRPr/>
            </a:pPr>
            <a:fld id="{515962F3-621D-49E7-B5CD-3E11DD0A4C23}" type="slidenum">
              <a:rPr lang="en-GB"/>
              <a:pPr>
                <a:defRPr/>
              </a:pPr>
              <a:t>‹#›</a:t>
            </a:fld>
            <a:endParaRPr lang="en-GB" dirty="0"/>
          </a:p>
        </p:txBody>
      </p:sp>
    </p:spTree>
    <p:extLst>
      <p:ext uri="{BB962C8B-B14F-4D97-AF65-F5344CB8AC3E}">
        <p14:creationId xmlns:p14="http://schemas.microsoft.com/office/powerpoint/2010/main" val="545873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6" name="Rectangle 6"/>
          <p:cNvSpPr>
            <a:spLocks noGrp="1" noChangeArrowheads="1"/>
          </p:cNvSpPr>
          <p:nvPr>
            <p:ph type="sldNum" sz="quarter" idx="12"/>
          </p:nvPr>
        </p:nvSpPr>
        <p:spPr>
          <a:ln/>
        </p:spPr>
        <p:txBody>
          <a:bodyPr/>
          <a:lstStyle>
            <a:lvl1pPr>
              <a:defRPr/>
            </a:lvl1pPr>
          </a:lstStyle>
          <a:p>
            <a:pPr>
              <a:defRPr/>
            </a:pPr>
            <a:fld id="{25EF3812-2AA9-413C-B8E4-EA6849C73B46}" type="slidenum">
              <a:rPr lang="en-GB"/>
              <a:pPr>
                <a:defRPr/>
              </a:pPr>
              <a:t>‹#›</a:t>
            </a:fld>
            <a:endParaRPr lang="en-GB" dirty="0"/>
          </a:p>
        </p:txBody>
      </p:sp>
    </p:spTree>
    <p:extLst>
      <p:ext uri="{BB962C8B-B14F-4D97-AF65-F5344CB8AC3E}">
        <p14:creationId xmlns:p14="http://schemas.microsoft.com/office/powerpoint/2010/main" val="2778841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7" name="Rectangle 6"/>
          <p:cNvSpPr>
            <a:spLocks noGrp="1" noChangeArrowheads="1"/>
          </p:cNvSpPr>
          <p:nvPr>
            <p:ph type="sldNum" sz="quarter" idx="12"/>
          </p:nvPr>
        </p:nvSpPr>
        <p:spPr>
          <a:ln/>
        </p:spPr>
        <p:txBody>
          <a:bodyPr/>
          <a:lstStyle>
            <a:lvl1pPr>
              <a:defRPr/>
            </a:lvl1pPr>
          </a:lstStyle>
          <a:p>
            <a:pPr>
              <a:defRPr/>
            </a:pPr>
            <a:fld id="{36CE660C-73F5-4996-A266-7C7DA618A1CD}" type="slidenum">
              <a:rPr lang="en-GB"/>
              <a:pPr>
                <a:defRPr/>
              </a:pPr>
              <a:t>‹#›</a:t>
            </a:fld>
            <a:endParaRPr lang="en-GB" dirty="0"/>
          </a:p>
        </p:txBody>
      </p:sp>
    </p:spTree>
    <p:extLst>
      <p:ext uri="{BB962C8B-B14F-4D97-AF65-F5344CB8AC3E}">
        <p14:creationId xmlns:p14="http://schemas.microsoft.com/office/powerpoint/2010/main" val="1152238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9" name="Rectangle 6"/>
          <p:cNvSpPr>
            <a:spLocks noGrp="1" noChangeArrowheads="1"/>
          </p:cNvSpPr>
          <p:nvPr>
            <p:ph type="sldNum" sz="quarter" idx="12"/>
          </p:nvPr>
        </p:nvSpPr>
        <p:spPr>
          <a:ln/>
        </p:spPr>
        <p:txBody>
          <a:bodyPr/>
          <a:lstStyle>
            <a:lvl1pPr>
              <a:defRPr/>
            </a:lvl1pPr>
          </a:lstStyle>
          <a:p>
            <a:pPr>
              <a:defRPr/>
            </a:pPr>
            <a:fld id="{DA3EE5B6-8401-4F25-B3B1-5088F353AA84}" type="slidenum">
              <a:rPr lang="en-GB"/>
              <a:pPr>
                <a:defRPr/>
              </a:pPr>
              <a:t>‹#›</a:t>
            </a:fld>
            <a:endParaRPr lang="en-GB" dirty="0"/>
          </a:p>
        </p:txBody>
      </p:sp>
    </p:spTree>
    <p:extLst>
      <p:ext uri="{BB962C8B-B14F-4D97-AF65-F5344CB8AC3E}">
        <p14:creationId xmlns:p14="http://schemas.microsoft.com/office/powerpoint/2010/main" val="3927549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5" name="Rectangle 6"/>
          <p:cNvSpPr>
            <a:spLocks noGrp="1" noChangeArrowheads="1"/>
          </p:cNvSpPr>
          <p:nvPr>
            <p:ph type="sldNum" sz="quarter" idx="12"/>
          </p:nvPr>
        </p:nvSpPr>
        <p:spPr>
          <a:ln/>
        </p:spPr>
        <p:txBody>
          <a:bodyPr/>
          <a:lstStyle>
            <a:lvl1pPr>
              <a:defRPr/>
            </a:lvl1pPr>
          </a:lstStyle>
          <a:p>
            <a:pPr>
              <a:defRPr/>
            </a:pPr>
            <a:fld id="{95318A5D-C20D-47E3-AAEF-C302462D0380}" type="slidenum">
              <a:rPr lang="en-GB"/>
              <a:pPr>
                <a:defRPr/>
              </a:pPr>
              <a:t>‹#›</a:t>
            </a:fld>
            <a:endParaRPr lang="en-GB" dirty="0"/>
          </a:p>
        </p:txBody>
      </p:sp>
    </p:spTree>
    <p:extLst>
      <p:ext uri="{BB962C8B-B14F-4D97-AF65-F5344CB8AC3E}">
        <p14:creationId xmlns:p14="http://schemas.microsoft.com/office/powerpoint/2010/main" val="18717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4" name="Rectangle 6"/>
          <p:cNvSpPr>
            <a:spLocks noGrp="1" noChangeArrowheads="1"/>
          </p:cNvSpPr>
          <p:nvPr>
            <p:ph type="sldNum" sz="quarter" idx="12"/>
          </p:nvPr>
        </p:nvSpPr>
        <p:spPr>
          <a:ln/>
        </p:spPr>
        <p:txBody>
          <a:bodyPr/>
          <a:lstStyle>
            <a:lvl1pPr>
              <a:defRPr/>
            </a:lvl1pPr>
          </a:lstStyle>
          <a:p>
            <a:pPr>
              <a:defRPr/>
            </a:pPr>
            <a:fld id="{845885B3-7832-4A29-8E4F-D9DF44747A9B}" type="slidenum">
              <a:rPr lang="en-GB"/>
              <a:pPr>
                <a:defRPr/>
              </a:pPr>
              <a:t>‹#›</a:t>
            </a:fld>
            <a:endParaRPr lang="en-GB" dirty="0"/>
          </a:p>
        </p:txBody>
      </p:sp>
    </p:spTree>
    <p:extLst>
      <p:ext uri="{BB962C8B-B14F-4D97-AF65-F5344CB8AC3E}">
        <p14:creationId xmlns:p14="http://schemas.microsoft.com/office/powerpoint/2010/main" val="2033372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7" name="Rectangle 6"/>
          <p:cNvSpPr>
            <a:spLocks noGrp="1" noChangeArrowheads="1"/>
          </p:cNvSpPr>
          <p:nvPr>
            <p:ph type="sldNum" sz="quarter" idx="12"/>
          </p:nvPr>
        </p:nvSpPr>
        <p:spPr>
          <a:ln/>
        </p:spPr>
        <p:txBody>
          <a:bodyPr/>
          <a:lstStyle>
            <a:lvl1pPr>
              <a:defRPr/>
            </a:lvl1pPr>
          </a:lstStyle>
          <a:p>
            <a:pPr>
              <a:defRPr/>
            </a:pPr>
            <a:fld id="{1AAB8EBC-A7D1-48C5-8F7E-DFF015E0A8E8}" type="slidenum">
              <a:rPr lang="en-GB"/>
              <a:pPr>
                <a:defRPr/>
              </a:pPr>
              <a:t>‹#›</a:t>
            </a:fld>
            <a:endParaRPr lang="en-GB" dirty="0"/>
          </a:p>
        </p:txBody>
      </p:sp>
    </p:spTree>
    <p:extLst>
      <p:ext uri="{BB962C8B-B14F-4D97-AF65-F5344CB8AC3E}">
        <p14:creationId xmlns:p14="http://schemas.microsoft.com/office/powerpoint/2010/main" val="22921664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7" name="Rectangle 6"/>
          <p:cNvSpPr>
            <a:spLocks noGrp="1" noChangeArrowheads="1"/>
          </p:cNvSpPr>
          <p:nvPr>
            <p:ph type="sldNum" sz="quarter" idx="12"/>
          </p:nvPr>
        </p:nvSpPr>
        <p:spPr>
          <a:ln/>
        </p:spPr>
        <p:txBody>
          <a:bodyPr/>
          <a:lstStyle>
            <a:lvl1pPr>
              <a:defRPr/>
            </a:lvl1pPr>
          </a:lstStyle>
          <a:p>
            <a:pPr>
              <a:defRPr/>
            </a:pPr>
            <a:fld id="{9BA27C98-7724-457A-A79D-3678350FE3CF}" type="slidenum">
              <a:rPr lang="en-GB"/>
              <a:pPr>
                <a:defRPr/>
              </a:pPr>
              <a:t>‹#›</a:t>
            </a:fld>
            <a:endParaRPr lang="en-GB" dirty="0"/>
          </a:p>
        </p:txBody>
      </p:sp>
    </p:spTree>
    <p:extLst>
      <p:ext uri="{BB962C8B-B14F-4D97-AF65-F5344CB8AC3E}">
        <p14:creationId xmlns:p14="http://schemas.microsoft.com/office/powerpoint/2010/main" val="593455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6" name="Rectangle 6"/>
          <p:cNvSpPr>
            <a:spLocks noGrp="1" noChangeArrowheads="1"/>
          </p:cNvSpPr>
          <p:nvPr>
            <p:ph type="sldNum" sz="quarter" idx="12"/>
          </p:nvPr>
        </p:nvSpPr>
        <p:spPr>
          <a:ln/>
        </p:spPr>
        <p:txBody>
          <a:bodyPr/>
          <a:lstStyle>
            <a:lvl1pPr>
              <a:defRPr/>
            </a:lvl1pPr>
          </a:lstStyle>
          <a:p>
            <a:pPr>
              <a:defRPr/>
            </a:pPr>
            <a:fld id="{15E60D84-348F-4663-853D-53D9E5B9DFB7}" type="slidenum">
              <a:rPr lang="en-GB"/>
              <a:pPr>
                <a:defRPr/>
              </a:pPr>
              <a:t>‹#›</a:t>
            </a:fld>
            <a:endParaRPr lang="en-GB" dirty="0"/>
          </a:p>
        </p:txBody>
      </p:sp>
    </p:spTree>
    <p:extLst>
      <p:ext uri="{BB962C8B-B14F-4D97-AF65-F5344CB8AC3E}">
        <p14:creationId xmlns:p14="http://schemas.microsoft.com/office/powerpoint/2010/main" val="1458047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6" name="Rectangle 6"/>
          <p:cNvSpPr>
            <a:spLocks noGrp="1" noChangeArrowheads="1"/>
          </p:cNvSpPr>
          <p:nvPr>
            <p:ph type="sldNum" sz="quarter" idx="12"/>
          </p:nvPr>
        </p:nvSpPr>
        <p:spPr>
          <a:ln/>
        </p:spPr>
        <p:txBody>
          <a:bodyPr/>
          <a:lstStyle>
            <a:lvl1pPr>
              <a:defRPr/>
            </a:lvl1pPr>
          </a:lstStyle>
          <a:p>
            <a:pPr>
              <a:defRPr/>
            </a:pPr>
            <a:fld id="{B0AA836D-9C0C-4D6E-8C0D-7A0658D98721}" type="slidenum">
              <a:rPr lang="en-GB"/>
              <a:pPr>
                <a:defRPr/>
              </a:pPr>
              <a:t>‹#›</a:t>
            </a:fld>
            <a:endParaRPr lang="en-GB" dirty="0"/>
          </a:p>
        </p:txBody>
      </p:sp>
    </p:spTree>
    <p:extLst>
      <p:ext uri="{BB962C8B-B14F-4D97-AF65-F5344CB8AC3E}">
        <p14:creationId xmlns:p14="http://schemas.microsoft.com/office/powerpoint/2010/main" val="1444601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GB" dirty="0"/>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GB" dirty="0"/>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2AAB8D67-2189-4DFE-A921-3EC3639DB4B2}"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diagramColors" Target="../diagrams/colors1.xml"/><Relationship Id="rId12" Type="http://schemas.openxmlformats.org/officeDocument/2006/relationships/image" Target="../media/image5.jpeg"/><Relationship Id="rId17" Type="http://schemas.openxmlformats.org/officeDocument/2006/relationships/image" Target="../media/image10.jpeg"/><Relationship Id="rId2" Type="http://schemas.openxmlformats.org/officeDocument/2006/relationships/notesSlide" Target="../notesSlides/notesSlide1.xml"/><Relationship Id="rId16" Type="http://schemas.openxmlformats.org/officeDocument/2006/relationships/image" Target="../media/image9.jpeg"/><Relationship Id="rId1" Type="http://schemas.openxmlformats.org/officeDocument/2006/relationships/slideLayout" Target="../slideLayouts/slideLayout1.xml"/><Relationship Id="rId6" Type="http://schemas.openxmlformats.org/officeDocument/2006/relationships/diagramQuickStyle" Target="../diagrams/quickStyle1.xml"/><Relationship Id="rId11" Type="http://schemas.openxmlformats.org/officeDocument/2006/relationships/image" Target="../media/image4.jpeg"/><Relationship Id="rId5" Type="http://schemas.openxmlformats.org/officeDocument/2006/relationships/diagramLayout" Target="../diagrams/layout1.xml"/><Relationship Id="rId15" Type="http://schemas.openxmlformats.org/officeDocument/2006/relationships/image" Target="../media/image8.png"/><Relationship Id="rId10" Type="http://schemas.openxmlformats.org/officeDocument/2006/relationships/image" Target="../media/image3.jpeg"/><Relationship Id="rId4" Type="http://schemas.openxmlformats.org/officeDocument/2006/relationships/diagramData" Target="../diagrams/data1.xml"/><Relationship Id="rId9" Type="http://schemas.openxmlformats.org/officeDocument/2006/relationships/image" Target="../media/image2.jpeg"/><Relationship Id="rId1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Set Of Various North American Wild Animals Including Birds And Mammals  Isolated On White Stock Photo, Picture And Royalty Free Image. Image  6785190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2839" y="2948160"/>
            <a:ext cx="2686050" cy="170497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 1"/>
          <p:cNvGraphicFramePr/>
          <p:nvPr>
            <p:extLst>
              <p:ext uri="{D42A27DB-BD31-4B8C-83A1-F6EECF244321}">
                <p14:modId xmlns:p14="http://schemas.microsoft.com/office/powerpoint/2010/main" val="3751365012"/>
              </p:ext>
            </p:extLst>
          </p:nvPr>
        </p:nvGraphicFramePr>
        <p:xfrm>
          <a:off x="1835150" y="684213"/>
          <a:ext cx="5616575" cy="56165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41" name="Text Box 25"/>
          <p:cNvSpPr txBox="1">
            <a:spLocks noChangeArrowheads="1"/>
          </p:cNvSpPr>
          <p:nvPr/>
        </p:nvSpPr>
        <p:spPr bwMode="auto">
          <a:xfrm>
            <a:off x="6512304" y="2567980"/>
            <a:ext cx="249706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spcBef>
                <a:spcPts val="0"/>
              </a:spcBef>
            </a:pPr>
            <a:r>
              <a:rPr lang="en-GB" altLang="en-US" sz="1200" dirty="0">
                <a:latin typeface="Calibri" pitchFamily="34" charset="0"/>
              </a:rPr>
              <a:t>We will find out about climate change and the importance of looking after our planet.  We </a:t>
            </a:r>
          </a:p>
          <a:p>
            <a:pPr algn="r" eaLnBrk="1" hangingPunct="1">
              <a:spcBef>
                <a:spcPts val="0"/>
              </a:spcBef>
            </a:pPr>
            <a:r>
              <a:rPr lang="en-GB" altLang="en-US" sz="1200" dirty="0">
                <a:latin typeface="Calibri" pitchFamily="34" charset="0"/>
              </a:rPr>
              <a:t>will also find out about the prominent figure of Greta Thunberg.</a:t>
            </a:r>
          </a:p>
        </p:txBody>
      </p:sp>
      <p:sp>
        <p:nvSpPr>
          <p:cNvPr id="1042" name="Text Box 26"/>
          <p:cNvSpPr txBox="1">
            <a:spLocks noChangeArrowheads="1"/>
          </p:cNvSpPr>
          <p:nvPr/>
        </p:nvSpPr>
        <p:spPr bwMode="auto">
          <a:xfrm>
            <a:off x="6284227" y="4573577"/>
            <a:ext cx="271380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spcBef>
                <a:spcPct val="50000"/>
              </a:spcBef>
            </a:pPr>
            <a:r>
              <a:rPr lang="en-GB" altLang="en-US" sz="1200" dirty="0">
                <a:latin typeface="Calibri" pitchFamily="34" charset="0"/>
              </a:rPr>
              <a:t>We will be finding out about the historical figure of Mary Anning and her discovery of dinosaur fossils.  We will then spend a week focussing on dinosaurs.</a:t>
            </a:r>
          </a:p>
        </p:txBody>
      </p:sp>
      <p:sp>
        <p:nvSpPr>
          <p:cNvPr id="1043" name="Text Box 27"/>
          <p:cNvSpPr txBox="1">
            <a:spLocks noChangeArrowheads="1"/>
          </p:cNvSpPr>
          <p:nvPr/>
        </p:nvSpPr>
        <p:spPr bwMode="auto">
          <a:xfrm>
            <a:off x="91606" y="5910371"/>
            <a:ext cx="49844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1200" dirty="0">
                <a:latin typeface="Calibri" pitchFamily="34" charset="0"/>
              </a:rPr>
              <a:t>In our Mathematics we will be introducing zero, comparing numbers to 5, composition of 1- 5.  Learning the numbers 6, 7, 8.  Develop our adding by combining groups and making pairs.  Making comparisons in height, length, mass and capacity.  The children will learn that time can be measured.</a:t>
            </a:r>
          </a:p>
        </p:txBody>
      </p:sp>
      <p:sp>
        <p:nvSpPr>
          <p:cNvPr id="1044" name="Text Box 28"/>
          <p:cNvSpPr txBox="1">
            <a:spLocks noChangeArrowheads="1"/>
          </p:cNvSpPr>
          <p:nvPr/>
        </p:nvSpPr>
        <p:spPr bwMode="auto">
          <a:xfrm>
            <a:off x="107504" y="3164775"/>
            <a:ext cx="2376264"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1200" dirty="0">
                <a:latin typeface="Calibri" pitchFamily="34" charset="0"/>
              </a:rPr>
              <a:t>As part of our Understanding of the World, we will look at the different habitats of jungle, arctic, desert, savannah where animals live and find out why they are suitable places for those animals to live.</a:t>
            </a:r>
          </a:p>
        </p:txBody>
      </p:sp>
      <p:sp>
        <p:nvSpPr>
          <p:cNvPr id="1045" name="Text Box 29"/>
          <p:cNvSpPr txBox="1">
            <a:spLocks noChangeArrowheads="1"/>
          </p:cNvSpPr>
          <p:nvPr/>
        </p:nvSpPr>
        <p:spPr bwMode="auto">
          <a:xfrm>
            <a:off x="137827" y="27201"/>
            <a:ext cx="364208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1400" b="1" i="1" dirty="0">
                <a:latin typeface="Calibri" pitchFamily="34" charset="0"/>
              </a:rPr>
              <a:t>Ladybird and Caterpillar classes will be basing their learning on Amazing Animals.  We will experience a range of stories, poems, rhymes and songs about this theme to bring their learning to life.</a:t>
            </a:r>
          </a:p>
        </p:txBody>
      </p:sp>
      <p:sp>
        <p:nvSpPr>
          <p:cNvPr id="20" name="Text Box 25"/>
          <p:cNvSpPr txBox="1">
            <a:spLocks noChangeArrowheads="1"/>
          </p:cNvSpPr>
          <p:nvPr/>
        </p:nvSpPr>
        <p:spPr bwMode="auto">
          <a:xfrm>
            <a:off x="5031506" y="6094183"/>
            <a:ext cx="182305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1200" dirty="0">
                <a:solidFill>
                  <a:srgbClr val="FF0000"/>
                </a:solidFill>
                <a:latin typeface="Calibri" pitchFamily="34" charset="0"/>
              </a:rPr>
              <a:t>For our Marvellous Middle we will be finding out all about ice.</a:t>
            </a:r>
          </a:p>
        </p:txBody>
      </p:sp>
      <p:sp>
        <p:nvSpPr>
          <p:cNvPr id="21" name="Text Box 25"/>
          <p:cNvSpPr txBox="1">
            <a:spLocks noChangeArrowheads="1"/>
          </p:cNvSpPr>
          <p:nvPr/>
        </p:nvSpPr>
        <p:spPr bwMode="auto">
          <a:xfrm>
            <a:off x="107504" y="1241743"/>
            <a:ext cx="41247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1200" dirty="0">
                <a:solidFill>
                  <a:srgbClr val="FF0000"/>
                </a:solidFill>
                <a:latin typeface="Calibri" pitchFamily="34" charset="0"/>
              </a:rPr>
              <a:t>To finish our topic, we will be having a dinosaur themed day.</a:t>
            </a:r>
          </a:p>
        </p:txBody>
      </p:sp>
      <p:sp>
        <p:nvSpPr>
          <p:cNvPr id="19" name="Text Box 25"/>
          <p:cNvSpPr txBox="1">
            <a:spLocks noChangeArrowheads="1"/>
          </p:cNvSpPr>
          <p:nvPr/>
        </p:nvSpPr>
        <p:spPr bwMode="auto">
          <a:xfrm>
            <a:off x="5275170" y="1238114"/>
            <a:ext cx="36893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spcBef>
                <a:spcPct val="50000"/>
              </a:spcBef>
            </a:pPr>
            <a:r>
              <a:rPr lang="en-GB" altLang="en-US" sz="1200" dirty="0">
                <a:solidFill>
                  <a:srgbClr val="FF0000"/>
                </a:solidFill>
                <a:latin typeface="Calibri" pitchFamily="34" charset="0"/>
              </a:rPr>
              <a:t>Arriving at school to discover our classrooms have turned into jungles!</a:t>
            </a:r>
          </a:p>
        </p:txBody>
      </p:sp>
      <p:sp>
        <p:nvSpPr>
          <p:cNvPr id="23" name="Text Box 25"/>
          <p:cNvSpPr txBox="1">
            <a:spLocks noChangeArrowheads="1"/>
          </p:cNvSpPr>
          <p:nvPr/>
        </p:nvSpPr>
        <p:spPr bwMode="auto">
          <a:xfrm>
            <a:off x="91606" y="1700311"/>
            <a:ext cx="19601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1200" dirty="0">
                <a:latin typeface="Calibri" pitchFamily="34" charset="0"/>
              </a:rPr>
              <a:t>Our author focus for this half term will be Giles Andreae.</a:t>
            </a:r>
          </a:p>
        </p:txBody>
      </p:sp>
      <p:sp>
        <p:nvSpPr>
          <p:cNvPr id="31" name="Text Box 25"/>
          <p:cNvSpPr txBox="1">
            <a:spLocks noChangeArrowheads="1"/>
          </p:cNvSpPr>
          <p:nvPr/>
        </p:nvSpPr>
        <p:spPr bwMode="auto">
          <a:xfrm>
            <a:off x="7472784" y="162577"/>
            <a:ext cx="148283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spcBef>
                <a:spcPct val="50000"/>
              </a:spcBef>
            </a:pPr>
            <a:r>
              <a:rPr lang="en-GB" altLang="en-US" sz="1200" dirty="0">
                <a:latin typeface="Calibri" pitchFamily="34" charset="0"/>
              </a:rPr>
              <a:t>We will be looking closely at animal patterns and finding out about camouflage!</a:t>
            </a:r>
          </a:p>
        </p:txBody>
      </p:sp>
      <p:sp>
        <p:nvSpPr>
          <p:cNvPr id="3" name="TextBox 2"/>
          <p:cNvSpPr txBox="1"/>
          <p:nvPr/>
        </p:nvSpPr>
        <p:spPr>
          <a:xfrm>
            <a:off x="3511006" y="433823"/>
            <a:ext cx="2465385" cy="646331"/>
          </a:xfrm>
          <a:prstGeom prst="rect">
            <a:avLst/>
          </a:prstGeom>
          <a:noFill/>
        </p:spPr>
        <p:txBody>
          <a:bodyPr wrap="square" rtlCol="0">
            <a:spAutoFit/>
          </a:bodyPr>
          <a:lstStyle/>
          <a:p>
            <a:pPr algn="ctr"/>
            <a:r>
              <a:rPr lang="en-GB" dirty="0">
                <a:solidFill>
                  <a:srgbClr val="00B050"/>
                </a:solidFill>
              </a:rPr>
              <a:t>Ladybird &amp; Caterpillar</a:t>
            </a:r>
          </a:p>
          <a:p>
            <a:pPr algn="ctr"/>
            <a:r>
              <a:rPr lang="en-GB" dirty="0">
                <a:solidFill>
                  <a:srgbClr val="00B050"/>
                </a:solidFill>
              </a:rPr>
              <a:t>Spring Term 1</a:t>
            </a:r>
            <a:r>
              <a:rPr lang="en-GB" baseline="30000" dirty="0">
                <a:solidFill>
                  <a:srgbClr val="00B050"/>
                </a:solidFill>
              </a:rPr>
              <a:t>st</a:t>
            </a:r>
            <a:r>
              <a:rPr lang="en-GB" dirty="0">
                <a:solidFill>
                  <a:srgbClr val="00B050"/>
                </a:solidFill>
              </a:rPr>
              <a:t> 2026</a:t>
            </a:r>
          </a:p>
        </p:txBody>
      </p:sp>
      <p:sp>
        <p:nvSpPr>
          <p:cNvPr id="7" name="Rectangle 6"/>
          <p:cNvSpPr/>
          <p:nvPr/>
        </p:nvSpPr>
        <p:spPr>
          <a:xfrm>
            <a:off x="3059832" y="2095396"/>
            <a:ext cx="3262432" cy="327782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rgbClr val="FF0000"/>
                </a:solidFill>
              </a:rPr>
              <a:t>Amazing </a:t>
            </a:r>
          </a:p>
          <a:p>
            <a:pPr algn="ctr"/>
            <a:endParaRPr lang="en-US" sz="4500" b="1" dirty="0">
              <a:ln w="22225">
                <a:solidFill>
                  <a:schemeClr val="accent2"/>
                </a:solidFill>
                <a:prstDash val="solid"/>
              </a:ln>
              <a:solidFill>
                <a:srgbClr val="FF0000"/>
              </a:solidFill>
            </a:endParaRPr>
          </a:p>
          <a:p>
            <a:pPr algn="ctr"/>
            <a:endParaRPr lang="en-US" sz="5400" b="1" dirty="0">
              <a:ln w="22225">
                <a:solidFill>
                  <a:schemeClr val="accent2"/>
                </a:solidFill>
                <a:prstDash val="solid"/>
              </a:ln>
              <a:solidFill>
                <a:srgbClr val="FF0000"/>
              </a:solidFill>
            </a:endParaRPr>
          </a:p>
          <a:p>
            <a:pPr algn="ctr"/>
            <a:r>
              <a:rPr lang="en-US" sz="5400" b="1" dirty="0">
                <a:ln w="22225">
                  <a:solidFill>
                    <a:schemeClr val="accent2"/>
                  </a:solidFill>
                  <a:prstDash val="solid"/>
                </a:ln>
                <a:solidFill>
                  <a:srgbClr val="FF0000"/>
                </a:solidFill>
              </a:rPr>
              <a:t>Animals</a:t>
            </a:r>
            <a:endParaRPr lang="en-US" sz="5400" b="1" cap="none" spc="0" dirty="0">
              <a:ln w="22225">
                <a:solidFill>
                  <a:schemeClr val="accent2"/>
                </a:solidFill>
                <a:prstDash val="solid"/>
              </a:ln>
              <a:solidFill>
                <a:srgbClr val="FF0000"/>
              </a:solidFill>
              <a:effectLst/>
            </a:endParaRPr>
          </a:p>
        </p:txBody>
      </p:sp>
      <p:pic>
        <p:nvPicPr>
          <p:cNvPr id="9" name="Picture 8"/>
          <p:cNvPicPr>
            <a:picLocks noChangeAspect="1"/>
          </p:cNvPicPr>
          <p:nvPr/>
        </p:nvPicPr>
        <p:blipFill rotWithShape="1">
          <a:blip r:embed="rId9" cstate="print">
            <a:extLst>
              <a:ext uri="{28A0092B-C50C-407E-A947-70E740481C1C}">
                <a14:useLocalDpi xmlns:a14="http://schemas.microsoft.com/office/drawing/2010/main" val="0"/>
              </a:ext>
            </a:extLst>
          </a:blip>
          <a:srcRect l="762" t="5571" r="762" b="7687"/>
          <a:stretch/>
        </p:blipFill>
        <p:spPr>
          <a:xfrm>
            <a:off x="6009770" y="154395"/>
            <a:ext cx="1442870" cy="896328"/>
          </a:xfrm>
          <a:prstGeom prst="rect">
            <a:avLst/>
          </a:prstGeom>
        </p:spPr>
      </p:pic>
      <p:sp>
        <p:nvSpPr>
          <p:cNvPr id="22" name="Text Box 25"/>
          <p:cNvSpPr txBox="1">
            <a:spLocks noChangeArrowheads="1"/>
          </p:cNvSpPr>
          <p:nvPr/>
        </p:nvSpPr>
        <p:spPr bwMode="auto">
          <a:xfrm>
            <a:off x="6752964" y="5732613"/>
            <a:ext cx="224506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spcBef>
                <a:spcPct val="50000"/>
              </a:spcBef>
            </a:pPr>
            <a:r>
              <a:rPr lang="en-GB" altLang="en-US" sz="1200" dirty="0">
                <a:latin typeface="Calibri" pitchFamily="34" charset="0"/>
              </a:rPr>
              <a:t>Personal, Social and Emotional Development. We will continue with our Jigsaw approach to teaching PSED focussing on ‘Dreams and Goals’.</a:t>
            </a:r>
          </a:p>
        </p:txBody>
      </p:sp>
      <p:sp>
        <p:nvSpPr>
          <p:cNvPr id="25" name="Text Box 25"/>
          <p:cNvSpPr txBox="1">
            <a:spLocks noChangeArrowheads="1"/>
          </p:cNvSpPr>
          <p:nvPr/>
        </p:nvSpPr>
        <p:spPr bwMode="auto">
          <a:xfrm>
            <a:off x="1807360" y="4590992"/>
            <a:ext cx="172050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ts val="0"/>
              </a:spcBef>
            </a:pPr>
            <a:r>
              <a:rPr lang="en-GB" altLang="en-US" sz="1200" dirty="0">
                <a:latin typeface="Calibri" pitchFamily="34" charset="0"/>
              </a:rPr>
              <a:t>For our </a:t>
            </a:r>
          </a:p>
          <a:p>
            <a:pPr eaLnBrk="1" hangingPunct="1">
              <a:spcBef>
                <a:spcPts val="0"/>
              </a:spcBef>
            </a:pPr>
            <a:r>
              <a:rPr lang="en-GB" altLang="en-US" sz="1200" dirty="0">
                <a:latin typeface="Calibri" pitchFamily="34" charset="0"/>
              </a:rPr>
              <a:t>creativity we </a:t>
            </a:r>
          </a:p>
          <a:p>
            <a:pPr eaLnBrk="1" hangingPunct="1">
              <a:spcBef>
                <a:spcPts val="0"/>
              </a:spcBef>
            </a:pPr>
            <a:r>
              <a:rPr lang="en-GB" altLang="en-US" sz="1200" dirty="0">
                <a:latin typeface="Calibri" pitchFamily="34" charset="0"/>
              </a:rPr>
              <a:t>will be making </a:t>
            </a:r>
          </a:p>
          <a:p>
            <a:pPr eaLnBrk="1" hangingPunct="1">
              <a:spcBef>
                <a:spcPts val="0"/>
              </a:spcBef>
            </a:pPr>
            <a:r>
              <a:rPr lang="en-GB" altLang="en-US" sz="1200" dirty="0">
                <a:latin typeface="Calibri" pitchFamily="34" charset="0"/>
              </a:rPr>
              <a:t>our own Tiger in a Tropical Storm painting, inspired by Rousseau.</a:t>
            </a:r>
          </a:p>
        </p:txBody>
      </p:sp>
      <p:pic>
        <p:nvPicPr>
          <p:cNvPr id="1026" name="Picture 2" descr="Things you should know about Henri Rousseau&amp;#39;s &amp;#39;Tiger In A Tropical Storm&amp;#39; |  The Asian Age Online, Bangladesh"/>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387" y="4773938"/>
            <a:ext cx="1661704" cy="9586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ad About Mega Beasts! by [Giles Andreae, David Wojtowycz]"/>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862311" y="1662755"/>
            <a:ext cx="683573" cy="86528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ary Anning was a fossil collector who found the first Ichthyosaurus"/>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821385" y="3717032"/>
            <a:ext cx="849801" cy="81297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Dinosaur Bones"/>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950846" y="3730550"/>
            <a:ext cx="839081" cy="81297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rotWithShape="1">
          <a:blip r:embed="rId14"/>
          <a:srcRect t="6799"/>
          <a:stretch/>
        </p:blipFill>
        <p:spPr>
          <a:xfrm>
            <a:off x="7442398" y="1829522"/>
            <a:ext cx="1308601" cy="686044"/>
          </a:xfrm>
          <a:prstGeom prst="rect">
            <a:avLst/>
          </a:prstGeom>
        </p:spPr>
      </p:pic>
      <p:pic>
        <p:nvPicPr>
          <p:cNvPr id="15" name="Picture 14" descr="Making our company goals public: Q4 2018"/>
          <p:cNvPicPr>
            <a:picLocks noChangeAspect="1" noChangeArrowheads="1"/>
          </p:cNvPicPr>
          <p:nvPr/>
        </p:nvPicPr>
        <p:blipFill rotWithShape="1">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l="20588" r="26471"/>
          <a:stretch/>
        </p:blipFill>
        <p:spPr bwMode="auto">
          <a:xfrm rot="1678760">
            <a:off x="5957583" y="5242789"/>
            <a:ext cx="815737" cy="915835"/>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Artificial Monstera Jungle Leaves. Jungle Safari Party Decor. | Etsy"/>
          <p:cNvPicPr>
            <a:picLocks noChangeAspect="1" noChangeArrowheads="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l="9850" t="13318" r="13870" b="10402"/>
          <a:stretch/>
        </p:blipFill>
        <p:spPr bwMode="auto">
          <a:xfrm>
            <a:off x="6500968" y="1851358"/>
            <a:ext cx="792088" cy="79208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8" descr="Rumble in the Jungle by [Giles Andreae, David Wojtowycz]"/>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913539" y="2198945"/>
            <a:ext cx="672862" cy="8517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360</TotalTime>
  <Words>319</Words>
  <Application>Microsoft Office PowerPoint</Application>
  <PresentationFormat>On-screen Show (4:3)</PresentationFormat>
  <Paragraphs>26</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Default Design</vt:lpstr>
      <vt:lpstr>PowerPoint Presentation</vt:lpstr>
    </vt:vector>
  </TitlesOfParts>
  <Company>Willowbrook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Duncan McAdams</dc:creator>
  <cp:lastModifiedBy>Elizabeth Bundy</cp:lastModifiedBy>
  <cp:revision>53</cp:revision>
  <cp:lastPrinted>2022-01-06T14:17:44Z</cp:lastPrinted>
  <dcterms:created xsi:type="dcterms:W3CDTF">2010-03-30T13:10:56Z</dcterms:created>
  <dcterms:modified xsi:type="dcterms:W3CDTF">2025-12-04T16:23:45Z</dcterms:modified>
</cp:coreProperties>
</file>