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1500" y="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C77065-0230-47D9-A4F2-29D08BDAA491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17F797-CAAB-4A1E-92EF-2E36D605E7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23772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517F797-CAAB-4A1E-92EF-2E36D605E76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979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B71EF-7FAA-4240-9EFB-7293A5E7FFB8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F98A8-F952-464A-9C72-2E54AA4F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346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B71EF-7FAA-4240-9EFB-7293A5E7FFB8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F98A8-F952-464A-9C72-2E54AA4F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533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B71EF-7FAA-4240-9EFB-7293A5E7FFB8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F98A8-F952-464A-9C72-2E54AA4F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160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B71EF-7FAA-4240-9EFB-7293A5E7FFB8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F98A8-F952-464A-9C72-2E54AA4F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276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B71EF-7FAA-4240-9EFB-7293A5E7FFB8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F98A8-F952-464A-9C72-2E54AA4F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305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B71EF-7FAA-4240-9EFB-7293A5E7FFB8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F98A8-F952-464A-9C72-2E54AA4F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289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B71EF-7FAA-4240-9EFB-7293A5E7FFB8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F98A8-F952-464A-9C72-2E54AA4F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3949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B71EF-7FAA-4240-9EFB-7293A5E7FFB8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F98A8-F952-464A-9C72-2E54AA4F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435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B71EF-7FAA-4240-9EFB-7293A5E7FFB8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F98A8-F952-464A-9C72-2E54AA4F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3767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B71EF-7FAA-4240-9EFB-7293A5E7FFB8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F98A8-F952-464A-9C72-2E54AA4F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713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B71EF-7FAA-4240-9EFB-7293A5E7FFB8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F98A8-F952-464A-9C72-2E54AA4F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8182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B71EF-7FAA-4240-9EFB-7293A5E7FFB8}" type="datetimeFigureOut">
              <a:rPr lang="en-GB" smtClean="0"/>
              <a:t>03/12/2025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EF98A8-F952-464A-9C72-2E54AA4FCC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913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7.jpeg"/><Relationship Id="rId18" Type="http://schemas.openxmlformats.org/officeDocument/2006/relationships/image" Target="../media/image12.png"/><Relationship Id="rId3" Type="http://schemas.openxmlformats.org/officeDocument/2006/relationships/image" Target="../media/image1.jpeg"/><Relationship Id="rId7" Type="http://schemas.openxmlformats.org/officeDocument/2006/relationships/hyperlink" Target="http://www.google.co.uk/url?sa=i&amp;rct=j&amp;q=&amp;esrc=s&amp;source=images&amp;cd=&amp;cad=rja&amp;uact=8&amp;ved=0ahUKEwiVqO7N05LKAhUFvBoKHe2GAlsQjRwIBw&amp;url=http://portalstothepast.co.uk/key-stage-1/ks1-dinosaurs-and-fossils/&amp;bvm=bv.110151844,d.d24&amp;psig=AFQjCNEKeB5PwzkjDEk0fAMvTtgVD_codw&amp;ust=1452082625606621" TargetMode="External"/><Relationship Id="rId12" Type="http://schemas.openxmlformats.org/officeDocument/2006/relationships/image" Target="../media/image6.jpeg"/><Relationship Id="rId17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hyperlink" Target="http://www.google.co.uk/url?sa=i&amp;rct=j&amp;q=&amp;esrc=s&amp;source=images&amp;cd=&amp;cad=rja&amp;uact=8&amp;ved=0ahUKEwif2KWZ1JLKAhULuRQKHTTADeIQjRwIBw&amp;url=http://www.english-heritage.org.uk/visit/places/stonehenge/&amp;bvm=bv.110151844,d.d24&amp;psig=AFQjCNFv3LmFANbu0jlzn8wtHLMbsxW_Tw&amp;ust=1452082793440587" TargetMode="External"/><Relationship Id="rId5" Type="http://schemas.openxmlformats.org/officeDocument/2006/relationships/hyperlink" Target="http://www.google.co.uk/url?sa=i&amp;rct=j&amp;q=&amp;esrc=s&amp;source=images&amp;cd=&amp;cad=rja&amp;uact=8&amp;ved=0ahUKEwjIobuc05LKAhUBzhoKHQAVAJsQjRwIBw&amp;url=http://blog.iwantavilla.com/top-tips-for-healthy-eating-whilst-in-orlando-florida/&amp;bvm=bv.110151844,d.d24&amp;psig=AFQjCNE0gSWCrRcdljLO-KcKBq8E1YvbEg&amp;ust=1452082558577855" TargetMode="External"/><Relationship Id="rId15" Type="http://schemas.openxmlformats.org/officeDocument/2006/relationships/image" Target="../media/image9.jpeg"/><Relationship Id="rId10" Type="http://schemas.openxmlformats.org/officeDocument/2006/relationships/image" Target="../media/image5.jpeg"/><Relationship Id="rId4" Type="http://schemas.openxmlformats.org/officeDocument/2006/relationships/image" Target="../media/image2.jpeg"/><Relationship Id="rId9" Type="http://schemas.openxmlformats.org/officeDocument/2006/relationships/hyperlink" Target="http://www.google.co.uk/url?sa=i&amp;rct=j&amp;q=&amp;esrc=s&amp;source=images&amp;cd=&amp;cad=rja&amp;uact=8&amp;ved=0ahUKEwiQmM_205LKAhUGOBQKHQcrCKEQjRwIBw&amp;url=http://australianativeart.com/&amp;bvm=bv.110151844,d.d24&amp;psig=AFQjCNEOs0U3pFWkSroTFLN-17vMqKB0pQ&amp;ust=1452082703682542" TargetMode="External"/><Relationship Id="rId1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lm Class 'Stone Age' Work | Acorns Primary Scho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830"/>
            <a:ext cx="9144000" cy="6878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824" y="2693849"/>
            <a:ext cx="7772400" cy="1470025"/>
          </a:xfrm>
        </p:spPr>
        <p:txBody>
          <a:bodyPr>
            <a:normAutofit/>
          </a:bodyPr>
          <a:lstStyle/>
          <a:p>
            <a:r>
              <a:rPr lang="en-GB" sz="50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STIG OF THE DUMP</a:t>
            </a:r>
            <a:endParaRPr lang="en-GB" sz="5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54116" y="3645024"/>
            <a:ext cx="5872784" cy="694928"/>
          </a:xfrm>
        </p:spPr>
        <p:txBody>
          <a:bodyPr>
            <a:noAutofit/>
          </a:bodyPr>
          <a:lstStyle/>
          <a:p>
            <a:r>
              <a:rPr lang="en-GB" sz="24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Otter and </a:t>
            </a:r>
            <a:r>
              <a:rPr lang="en-GB" sz="2400" b="1" u="sng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Water Vole </a:t>
            </a:r>
            <a:r>
              <a:rPr lang="en-GB" sz="24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Spring Term 2026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495" y="44624"/>
            <a:ext cx="1746061" cy="156966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Maths</a:t>
            </a:r>
          </a:p>
          <a:p>
            <a:pPr algn="ctr"/>
            <a:r>
              <a:rPr lang="en-GB" sz="1200" dirty="0"/>
              <a:t>We will be working on a wide range of skills, including multiplication, division, decimals and fractions, and applying them to reasoning activities. </a:t>
            </a:r>
            <a:endParaRPr lang="en-GB" sz="1000" dirty="0"/>
          </a:p>
        </p:txBody>
      </p:sp>
      <p:sp>
        <p:nvSpPr>
          <p:cNvPr id="8" name="TextBox 7"/>
          <p:cNvSpPr txBox="1"/>
          <p:nvPr/>
        </p:nvSpPr>
        <p:spPr>
          <a:xfrm>
            <a:off x="1849810" y="75653"/>
            <a:ext cx="1855143" cy="156966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Music</a:t>
            </a:r>
          </a:p>
          <a:p>
            <a:pPr algn="ctr"/>
            <a:r>
              <a:rPr lang="en-GB" sz="1200" dirty="0"/>
              <a:t>The children will develop their skills with the recorder and  glockenspiel following the </a:t>
            </a:r>
            <a:r>
              <a:rPr lang="en-GB" sz="1200" dirty="0" err="1"/>
              <a:t>Charanga</a:t>
            </a:r>
            <a:r>
              <a:rPr lang="en-GB" sz="1200" dirty="0"/>
              <a:t> scheme. Year five will also be preparing and leading the Easter service.  </a:t>
            </a:r>
            <a:endParaRPr lang="en-GB" sz="1000" dirty="0"/>
          </a:p>
        </p:txBody>
      </p:sp>
      <p:sp>
        <p:nvSpPr>
          <p:cNvPr id="9" name="TextBox 8"/>
          <p:cNvSpPr txBox="1"/>
          <p:nvPr/>
        </p:nvSpPr>
        <p:spPr>
          <a:xfrm>
            <a:off x="3818697" y="44624"/>
            <a:ext cx="1512168" cy="1938992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RE</a:t>
            </a:r>
          </a:p>
          <a:p>
            <a:pPr algn="ctr"/>
            <a:r>
              <a:rPr lang="en-GB" sz="1200" dirty="0"/>
              <a:t>The children will be looking through the philosophy lens at the meaning of life. They will then look through the theology lens at the importance of the resurrection. </a:t>
            </a:r>
            <a:endParaRPr lang="en-GB" sz="1000" dirty="0"/>
          </a:p>
        </p:txBody>
      </p:sp>
      <p:sp>
        <p:nvSpPr>
          <p:cNvPr id="10" name="TextBox 9"/>
          <p:cNvSpPr txBox="1"/>
          <p:nvPr/>
        </p:nvSpPr>
        <p:spPr>
          <a:xfrm>
            <a:off x="5387893" y="50490"/>
            <a:ext cx="1728192" cy="1200329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PE</a:t>
            </a:r>
          </a:p>
          <a:p>
            <a:pPr algn="ctr"/>
            <a:r>
              <a:rPr lang="en-GB" sz="1200" dirty="0"/>
              <a:t>We will be developing our tennis and </a:t>
            </a:r>
            <a:r>
              <a:rPr lang="en-GB" sz="1200"/>
              <a:t>football skills. </a:t>
            </a:r>
            <a:r>
              <a:rPr lang="en-GB" sz="1200" dirty="0"/>
              <a:t>We will also be studying dance and gymnastics too!</a:t>
            </a:r>
            <a:endParaRPr lang="en-GB" sz="1000" dirty="0"/>
          </a:p>
        </p:txBody>
      </p:sp>
      <p:sp>
        <p:nvSpPr>
          <p:cNvPr id="11" name="TextBox 10"/>
          <p:cNvSpPr txBox="1"/>
          <p:nvPr/>
        </p:nvSpPr>
        <p:spPr>
          <a:xfrm>
            <a:off x="7173113" y="44624"/>
            <a:ext cx="1970887" cy="1754326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Literacy</a:t>
            </a:r>
          </a:p>
          <a:p>
            <a:pPr algn="ctr"/>
            <a:r>
              <a:rPr lang="en-GB" sz="1200" dirty="0"/>
              <a:t>We will be learning how to write a persuasive argument, using the theme of ‘Healthy Me.’ We will also explore classic/narrative poetry, as well as looking at traditional stories, myths and legends.</a:t>
            </a:r>
            <a:endParaRPr lang="en-GB" sz="1000" dirty="0"/>
          </a:p>
        </p:txBody>
      </p:sp>
      <p:sp>
        <p:nvSpPr>
          <p:cNvPr id="12" name="TextBox 11"/>
          <p:cNvSpPr txBox="1"/>
          <p:nvPr/>
        </p:nvSpPr>
        <p:spPr>
          <a:xfrm>
            <a:off x="35495" y="5541039"/>
            <a:ext cx="1413585" cy="1200329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Computing</a:t>
            </a:r>
          </a:p>
          <a:p>
            <a:pPr algn="ctr"/>
            <a:r>
              <a:rPr lang="en-GB" sz="1200" dirty="0"/>
              <a:t>We will become game developers using Scratch to design and write our own games.</a:t>
            </a:r>
            <a:endParaRPr lang="en-GB" sz="1000" dirty="0"/>
          </a:p>
        </p:txBody>
      </p:sp>
      <p:sp>
        <p:nvSpPr>
          <p:cNvPr id="13" name="TextBox 12"/>
          <p:cNvSpPr txBox="1"/>
          <p:nvPr/>
        </p:nvSpPr>
        <p:spPr>
          <a:xfrm>
            <a:off x="1547664" y="5541039"/>
            <a:ext cx="1465412" cy="1200329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Science</a:t>
            </a:r>
          </a:p>
          <a:p>
            <a:pPr algn="ctr"/>
            <a:r>
              <a:rPr lang="en-GB" sz="1200" dirty="0"/>
              <a:t>We will be developing our investigation skills through studying the Material World. </a:t>
            </a:r>
            <a:endParaRPr lang="en-GB" sz="1000" dirty="0"/>
          </a:p>
        </p:txBody>
      </p:sp>
      <p:sp>
        <p:nvSpPr>
          <p:cNvPr id="14" name="TextBox 13"/>
          <p:cNvSpPr txBox="1"/>
          <p:nvPr/>
        </p:nvSpPr>
        <p:spPr>
          <a:xfrm>
            <a:off x="3138382" y="5171708"/>
            <a:ext cx="1546372" cy="1569660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PSHE</a:t>
            </a:r>
          </a:p>
          <a:p>
            <a:pPr algn="ctr"/>
            <a:r>
              <a:rPr lang="en-GB" sz="1200" dirty="0"/>
              <a:t>We will be comparing our goals with other cultures. We will learn how to keep ourselves safe, as well as fit and healthy. </a:t>
            </a:r>
            <a:endParaRPr lang="en-GB" sz="1000" dirty="0"/>
          </a:p>
        </p:txBody>
      </p:sp>
      <p:sp>
        <p:nvSpPr>
          <p:cNvPr id="15" name="TextBox 14"/>
          <p:cNvSpPr txBox="1"/>
          <p:nvPr/>
        </p:nvSpPr>
        <p:spPr>
          <a:xfrm>
            <a:off x="4840514" y="5725705"/>
            <a:ext cx="1333440" cy="1015663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DT</a:t>
            </a:r>
          </a:p>
          <a:p>
            <a:pPr algn="ctr"/>
            <a:r>
              <a:rPr lang="en-GB" sz="1200" dirty="0"/>
              <a:t>We are creating prehistoric house from natural materials. </a:t>
            </a:r>
            <a:endParaRPr lang="en-GB" sz="1000" dirty="0"/>
          </a:p>
        </p:txBody>
      </p:sp>
      <p:sp>
        <p:nvSpPr>
          <p:cNvPr id="16" name="TextBox 15"/>
          <p:cNvSpPr txBox="1"/>
          <p:nvPr/>
        </p:nvSpPr>
        <p:spPr>
          <a:xfrm>
            <a:off x="6273914" y="5541039"/>
            <a:ext cx="1333440" cy="1200329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Art</a:t>
            </a:r>
          </a:p>
          <a:p>
            <a:pPr algn="ctr"/>
            <a:r>
              <a:rPr lang="en-GB" sz="1200" dirty="0"/>
              <a:t>We will look at Stone Age cave paintings to inspire our own versions. </a:t>
            </a:r>
            <a:endParaRPr lang="en-GB" sz="1000" dirty="0"/>
          </a:p>
        </p:txBody>
      </p:sp>
      <p:sp>
        <p:nvSpPr>
          <p:cNvPr id="17" name="TextBox 16"/>
          <p:cNvSpPr txBox="1"/>
          <p:nvPr/>
        </p:nvSpPr>
        <p:spPr>
          <a:xfrm>
            <a:off x="7690124" y="5356373"/>
            <a:ext cx="1421890" cy="1384995"/>
          </a:xfrm>
          <a:prstGeom prst="rect">
            <a:avLst/>
          </a:prstGeom>
          <a:solidFill>
            <a:schemeClr val="bg1"/>
          </a:solidFill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/>
              <a:t>History/Geography</a:t>
            </a:r>
          </a:p>
          <a:p>
            <a:pPr algn="ctr"/>
            <a:r>
              <a:rPr lang="en-GB" sz="1200" dirty="0"/>
              <a:t>We will be looking at The Stone Age, as well as journeying to The Bronze and Iron Ages.</a:t>
            </a:r>
            <a:endParaRPr lang="en-GB" sz="1000" dirty="0"/>
          </a:p>
        </p:txBody>
      </p:sp>
      <p:pic>
        <p:nvPicPr>
          <p:cNvPr id="1034" name="Picture 10" descr="http://shoebat.com/wp-content/uploads/2015/10/Cross-F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4588" y="2096238"/>
            <a:ext cx="1418872" cy="1064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20" descr="Image result for dinosaurs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50" name="Picture 26" descr="http://blog.iwantavilla.com/wp-content/uploads/2011/05/Healthy-Eating-Final3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2574" y="4359356"/>
            <a:ext cx="1488919" cy="686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http://portalstothepast.co.uk/wp-content/uploads/2012/08/Fossil-KS1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444" y="4489915"/>
            <a:ext cx="1206519" cy="1137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http://australianativeart.com/wp-content/uploads/2013/01/aboriginal-art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9783" y="4373740"/>
            <a:ext cx="1333756" cy="1086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http://www.english-heritage.org.uk/remote/www.english-heritage.org.uk/content/properties/stonehenge/gallery-for-stonehenge/EH--Stonhenge--0174-2013.jpg?w=1144&amp;mode=none&amp;scale=downscale&amp;quality=60&amp;anchor=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6900" y="4153627"/>
            <a:ext cx="1272422" cy="115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music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541" y="1731636"/>
            <a:ext cx="1701725" cy="962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2" descr="https://image.freepik.com/free-vector/workplace-in-flat-design-with-computer-and-web-elements_23-2147560245.jpg">
            <a:extLst>
              <a:ext uri="{FF2B5EF4-FFF2-40B4-BE49-F238E27FC236}">
                <a16:creationId xmlns:a16="http://schemas.microsoft.com/office/drawing/2014/main" id="{19C91526-AB87-492D-991D-1033AFC0123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43" t="15794" r="8397" b="25100"/>
          <a:stretch/>
        </p:blipFill>
        <p:spPr bwMode="auto">
          <a:xfrm>
            <a:off x="205009" y="4328947"/>
            <a:ext cx="1240743" cy="1082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4" descr="Image result for ks2 science materials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556" y="4289054"/>
            <a:ext cx="1035047" cy="1156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St John's C of E Middle School Academy - Physical Education (PE)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6343" y="1423859"/>
            <a:ext cx="1269989" cy="1269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oncept Of Literary Art With Letters Coming Out Of A Pencil Stock  Illustration - Download Image Now - iStock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862" y="1990894"/>
            <a:ext cx="1547932" cy="1097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Mathematics Glossaries for Kids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47" y="1725112"/>
            <a:ext cx="1550398" cy="1585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26093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658</TotalTime>
  <Words>267</Words>
  <Application>Microsoft Office PowerPoint</Application>
  <PresentationFormat>On-screen Show (4:3)</PresentationFormat>
  <Paragraphs>25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STIG OF THE DUMP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STIG OF THE DUMP</dc:title>
  <dc:creator>SChandler</dc:creator>
  <cp:lastModifiedBy>Nicola Stark</cp:lastModifiedBy>
  <cp:revision>32</cp:revision>
  <dcterms:created xsi:type="dcterms:W3CDTF">2016-01-05T11:34:47Z</dcterms:created>
  <dcterms:modified xsi:type="dcterms:W3CDTF">2025-12-03T15:06:30Z</dcterms:modified>
</cp:coreProperties>
</file>