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424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723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94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293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154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573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499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609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275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423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757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4A2C7-541B-4612-9941-4ABAA480DA41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19291-2FEB-485C-B5C3-804A6C3732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031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Top 10 Romans Facts for Kids - Twinkl Homework Hel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13" y="571858"/>
            <a:ext cx="12016373" cy="5849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80382" y="2608608"/>
            <a:ext cx="7784123" cy="905191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dirty="0">
                <a:latin typeface="Britannic Bold" panose="020B0903060703020204" pitchFamily="34" charset="0"/>
              </a:rPr>
              <a:t>The Rampaging Romans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84265" y="3639616"/>
            <a:ext cx="5955323" cy="1033270"/>
          </a:xfrm>
          <a:solidFill>
            <a:schemeClr val="tx1"/>
          </a:solidFill>
          <a:ln w="19050"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r>
              <a:rPr lang="en-GB" sz="3600" dirty="0">
                <a:solidFill>
                  <a:schemeClr val="bg1"/>
                </a:solidFill>
                <a:latin typeface="Britannic Bold" panose="020B0903060703020204" pitchFamily="34" charset="0"/>
              </a:rPr>
              <a:t>Dolphin </a:t>
            </a:r>
            <a:r>
              <a:rPr lang="en-GB" sz="3600">
                <a:solidFill>
                  <a:schemeClr val="bg1"/>
                </a:solidFill>
                <a:latin typeface="Britannic Bold" panose="020B0903060703020204" pitchFamily="34" charset="0"/>
              </a:rPr>
              <a:t>and Penguin </a:t>
            </a:r>
            <a:r>
              <a:rPr lang="en-GB" sz="3600" dirty="0">
                <a:solidFill>
                  <a:schemeClr val="bg1"/>
                </a:solidFill>
                <a:latin typeface="Britannic Bold" panose="020B0903060703020204" pitchFamily="34" charset="0"/>
              </a:rPr>
              <a:t>Classes Spring </a:t>
            </a:r>
            <a:r>
              <a:rPr lang="en-GB" sz="3600">
                <a:solidFill>
                  <a:schemeClr val="bg1"/>
                </a:solidFill>
                <a:latin typeface="Britannic Bold" panose="020B0903060703020204" pitchFamily="34" charset="0"/>
              </a:rPr>
              <a:t>Term 2026</a:t>
            </a:r>
            <a:endParaRPr lang="en-GB" sz="36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621" y="1673718"/>
            <a:ext cx="1834951" cy="1107996"/>
          </a:xfrm>
          <a:prstGeom prst="rect">
            <a:avLst/>
          </a:prstGeom>
          <a:solidFill>
            <a:schemeClr val="bg1"/>
          </a:solidFill>
          <a:ln w="444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u="sng" dirty="0">
                <a:latin typeface="Britannic Bold" panose="020B0903060703020204" pitchFamily="34" charset="0"/>
              </a:rPr>
              <a:t>Maths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Year 3 will be studying a range of topics this term, including fractions, mass and capacity and perimeter. 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85213" y="595692"/>
            <a:ext cx="2122968" cy="1107996"/>
          </a:xfrm>
          <a:prstGeom prst="rect">
            <a:avLst/>
          </a:prstGeom>
          <a:solidFill>
            <a:schemeClr val="bg1"/>
          </a:solidFill>
          <a:ln w="444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u="sng" dirty="0">
                <a:latin typeface="Britannic Bold" panose="020B0903060703020204" pitchFamily="34" charset="0"/>
              </a:rPr>
              <a:t>Literacy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We are linking our Literacy to our Romans topic. We are writing a narrative on chariot racing and an information text on gladiators.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67077" y="621509"/>
            <a:ext cx="1934591" cy="1107996"/>
          </a:xfrm>
          <a:prstGeom prst="rect">
            <a:avLst/>
          </a:prstGeom>
          <a:solidFill>
            <a:schemeClr val="bg1"/>
          </a:solidFill>
          <a:ln w="444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u="sng" dirty="0">
                <a:latin typeface="Britannic Bold" panose="020B0903060703020204" pitchFamily="34" charset="0"/>
              </a:rPr>
              <a:t>Science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‘Mirror, Mirror’ and ‘Opposites Attract’ are our topics for science. We look at mirrors and magnets, respectively.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616802" y="652012"/>
            <a:ext cx="2476767" cy="1277273"/>
          </a:xfrm>
          <a:prstGeom prst="rect">
            <a:avLst/>
          </a:prstGeom>
          <a:solidFill>
            <a:schemeClr val="bg1"/>
          </a:solidFill>
          <a:ln w="444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u="sng" dirty="0">
                <a:latin typeface="Britannic Bold" panose="020B0903060703020204" pitchFamily="34" charset="0"/>
              </a:rPr>
              <a:t>RE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How do people make moral decisions? We look at moral dilemmas and the impact of our decisions on others.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Why do Christians call the day Jesus died ‘Good Friday?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41046" y="4797673"/>
            <a:ext cx="2097119" cy="1277273"/>
          </a:xfrm>
          <a:prstGeom prst="rect">
            <a:avLst/>
          </a:prstGeom>
          <a:solidFill>
            <a:schemeClr val="bg1"/>
          </a:solidFill>
          <a:ln w="444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u="sng" dirty="0">
                <a:latin typeface="Britannic Bold" panose="020B0903060703020204" pitchFamily="34" charset="0"/>
              </a:rPr>
              <a:t>Computing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Our unit for this term ‘We are presenters’ focuses on sports presenting of chariot races. We will also be looking at common signs of programming errors.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288378" y="1890059"/>
            <a:ext cx="1586670" cy="1277273"/>
          </a:xfrm>
          <a:prstGeom prst="rect">
            <a:avLst/>
          </a:prstGeom>
          <a:solidFill>
            <a:schemeClr val="bg1"/>
          </a:solidFill>
          <a:ln w="444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u="sng" dirty="0">
                <a:latin typeface="Britannic Bold" panose="020B0903060703020204" pitchFamily="34" charset="0"/>
              </a:rPr>
              <a:t>PE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Year 3 will be focusing on fitness and dodgeball (indoor PE) and basketball and tennis (outdoor PE).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0242" y="4146153"/>
            <a:ext cx="2101986" cy="1446550"/>
          </a:xfrm>
          <a:prstGeom prst="rect">
            <a:avLst/>
          </a:prstGeom>
          <a:solidFill>
            <a:schemeClr val="bg1"/>
          </a:solidFill>
          <a:ln w="444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u="sng" dirty="0">
                <a:latin typeface="Britannic Bold" panose="020B0903060703020204" pitchFamily="34" charset="0"/>
              </a:rPr>
              <a:t>Humanities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The Rampaging Romans. We are studying life as a Roman, gladiators, chariot races, famous buildings and what the Romans did for us.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In geography, we will be learning </a:t>
            </a:r>
            <a:r>
              <a:rPr lang="en-GB" sz="1100">
                <a:latin typeface="Britannic Bold" panose="020B0903060703020204" pitchFamily="34" charset="0"/>
              </a:rPr>
              <a:t>about Antarctica. </a:t>
            </a:r>
            <a:endParaRPr lang="en-GB" sz="1100" dirty="0">
              <a:latin typeface="Britannic Bold" panose="020B0903060703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05432" y="4812077"/>
            <a:ext cx="2119794" cy="1277273"/>
          </a:xfrm>
          <a:prstGeom prst="rect">
            <a:avLst/>
          </a:prstGeom>
          <a:solidFill>
            <a:schemeClr val="bg1"/>
          </a:solidFill>
          <a:ln w="444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u="sng" dirty="0">
                <a:latin typeface="Britannic Bold" panose="020B0903060703020204" pitchFamily="34" charset="0"/>
              </a:rPr>
              <a:t>Art and DT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In Art, the children will be designing and creating their own mosaics from clay. In DT, the children will be using pneumatics with a Roman theme.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3776" y="4822410"/>
            <a:ext cx="1995449" cy="1107996"/>
          </a:xfrm>
          <a:prstGeom prst="rect">
            <a:avLst/>
          </a:prstGeom>
          <a:solidFill>
            <a:schemeClr val="bg1"/>
          </a:solidFill>
          <a:ln w="444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u="sng" dirty="0">
                <a:latin typeface="Britannic Bold" panose="020B0903060703020204" pitchFamily="34" charset="0"/>
              </a:rPr>
              <a:t>PSHE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As a school, we are following a PSHE curriculum called ‘Jigsaw.’ Our units are called ‘Healthy Me’ and ‘Dreams and Goals.’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961626" y="4148595"/>
            <a:ext cx="1913422" cy="1615827"/>
          </a:xfrm>
          <a:prstGeom prst="rect">
            <a:avLst/>
          </a:prstGeom>
          <a:solidFill>
            <a:schemeClr val="bg1"/>
          </a:solidFill>
          <a:ln w="444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u="sng" dirty="0">
                <a:latin typeface="Britannic Bold" panose="020B0903060703020204" pitchFamily="34" charset="0"/>
              </a:rPr>
              <a:t>Music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This term we will be learning to use tuned instruments working with the song “Three Little Birds” by Bob Marley.</a:t>
            </a:r>
          </a:p>
          <a:p>
            <a:pPr algn="ctr"/>
            <a:r>
              <a:rPr lang="en-GB" sz="1100" dirty="0">
                <a:latin typeface="Britannic Bold" panose="020B0903060703020204" pitchFamily="34" charset="0"/>
              </a:rPr>
              <a:t>We will also be improvising using the song “Let Your Spirit Fly”.</a:t>
            </a:r>
          </a:p>
        </p:txBody>
      </p:sp>
      <p:pic>
        <p:nvPicPr>
          <p:cNvPr id="1030" name="Picture 6" descr="Image result for math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85" y="703654"/>
            <a:ext cx="963213" cy="670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86" y="5890389"/>
            <a:ext cx="1080423" cy="72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Image result for roman mosai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852" y="6180515"/>
            <a:ext cx="794699" cy="566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Image result for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451" y="58059"/>
            <a:ext cx="756802" cy="41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salvatio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5963" y="58060"/>
            <a:ext cx="569220" cy="51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Image result for active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2703" y="821501"/>
            <a:ext cx="908003" cy="90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Image result for computi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116026"/>
            <a:ext cx="1080424" cy="60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dreamcatcher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202" y="6010561"/>
            <a:ext cx="832595" cy="69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usic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3996" y="5891387"/>
            <a:ext cx="1063991" cy="663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hrome Steel Horseshoe Magnets Set - Set of 3 CD50102 | Primary ICT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99" b="24705"/>
          <a:stretch/>
        </p:blipFill>
        <p:spPr bwMode="auto">
          <a:xfrm>
            <a:off x="5670578" y="41076"/>
            <a:ext cx="1027018" cy="49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071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309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Britannic Bold</vt:lpstr>
      <vt:lpstr>Calibri</vt:lpstr>
      <vt:lpstr>Calibri Light</vt:lpstr>
      <vt:lpstr>Office Theme</vt:lpstr>
      <vt:lpstr>The Rampaging Romans </vt:lpstr>
    </vt:vector>
  </TitlesOfParts>
  <Company>Shenfield St Marys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Rampaging Romans</dc:title>
  <dc:creator>Sophie Chandler</dc:creator>
  <cp:lastModifiedBy>Elizabeth Bundy</cp:lastModifiedBy>
  <cp:revision>35</cp:revision>
  <cp:lastPrinted>2025-12-03T16:39:20Z</cp:lastPrinted>
  <dcterms:created xsi:type="dcterms:W3CDTF">2018-12-14T16:15:10Z</dcterms:created>
  <dcterms:modified xsi:type="dcterms:W3CDTF">2025-12-04T16:36:49Z</dcterms:modified>
</cp:coreProperties>
</file>